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53" r:id="rId3"/>
    <p:sldId id="295" r:id="rId4"/>
    <p:sldId id="312" r:id="rId5"/>
    <p:sldId id="326" r:id="rId6"/>
    <p:sldId id="305" r:id="rId7"/>
    <p:sldId id="306" r:id="rId8"/>
    <p:sldId id="307" r:id="rId9"/>
    <p:sldId id="325" r:id="rId10"/>
    <p:sldId id="329" r:id="rId11"/>
    <p:sldId id="330" r:id="rId12"/>
    <p:sldId id="360" r:id="rId13"/>
    <p:sldId id="361" r:id="rId14"/>
    <p:sldId id="362" r:id="rId15"/>
    <p:sldId id="363" r:id="rId16"/>
    <p:sldId id="359" r:id="rId17"/>
    <p:sldId id="364" r:id="rId18"/>
    <p:sldId id="348" r:id="rId19"/>
    <p:sldId id="354" r:id="rId20"/>
    <p:sldId id="355" r:id="rId21"/>
    <p:sldId id="350" r:id="rId22"/>
    <p:sldId id="365" r:id="rId23"/>
    <p:sldId id="358" r:id="rId24"/>
    <p:sldId id="356" r:id="rId25"/>
    <p:sldId id="351" r:id="rId26"/>
    <p:sldId id="366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9.jp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3C870-0E8C-483A-BC1B-F0255EE00237}" type="doc">
      <dgm:prSet loTypeId="urn:microsoft.com/office/officeart/2005/8/layout/arrow5" loCatId="relationship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s-CO"/>
        </a:p>
      </dgm:t>
    </dgm:pt>
    <dgm:pt modelId="{51C30547-8164-4B38-A5BD-F17419EFEC03}">
      <dgm:prSet phldrT="[Texto]"/>
      <dgm:spPr/>
      <dgm:t>
        <a:bodyPr/>
        <a:lstStyle/>
        <a:p>
          <a:r>
            <a:rPr lang="es-CO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Salud</a:t>
          </a:r>
          <a:endParaRPr lang="es-C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5D877D-2434-4A66-A814-B0B59AB5D141}" type="parTrans" cxnId="{CE2C0559-AC79-4E1B-B993-8F1940638CDF}">
      <dgm:prSet/>
      <dgm:spPr/>
      <dgm:t>
        <a:bodyPr/>
        <a:lstStyle/>
        <a:p>
          <a:endParaRPr lang="es-CO" b="1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02A46A-509D-463F-8543-64BF294F796D}" type="sibTrans" cxnId="{CE2C0559-AC79-4E1B-B993-8F1940638CDF}">
      <dgm:prSet/>
      <dgm:spPr/>
      <dgm:t>
        <a:bodyPr/>
        <a:lstStyle/>
        <a:p>
          <a:endParaRPr lang="es-CO" b="1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9FED31-FDB3-4DC9-B6E0-1B61425D4CF5}">
      <dgm:prSet phldrT="[Texto]"/>
      <dgm:spPr/>
      <dgm:t>
        <a:bodyPr/>
        <a:lstStyle/>
        <a:p>
          <a:r>
            <a:rPr lang="es-CO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Enfermedad</a:t>
          </a:r>
          <a:endParaRPr lang="es-C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9BCFDC-6001-41EC-830C-2B2AF5D61434}" type="parTrans" cxnId="{DDE07751-5231-40EB-B8A7-EDFC27CA11D8}">
      <dgm:prSet/>
      <dgm:spPr/>
      <dgm:t>
        <a:bodyPr/>
        <a:lstStyle/>
        <a:p>
          <a:endParaRPr lang="es-CO" b="1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08F318-A5FB-4AD1-AA84-328C50871AA1}" type="sibTrans" cxnId="{DDE07751-5231-40EB-B8A7-EDFC27CA11D8}">
      <dgm:prSet/>
      <dgm:spPr/>
      <dgm:t>
        <a:bodyPr/>
        <a:lstStyle/>
        <a:p>
          <a:endParaRPr lang="es-CO" b="1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0C52E-B997-4D12-BB44-1C3BB6E55562}" type="pres">
      <dgm:prSet presAssocID="{2A63C870-0E8C-483A-BC1B-F0255EE002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71EB3C0-489E-46F6-9ADB-6CD8D54DAA90}" type="pres">
      <dgm:prSet presAssocID="{51C30547-8164-4B38-A5BD-F17419EFEC03}" presName="arrow" presStyleLbl="node1" presStyleIdx="0" presStyleCnt="2" custScaleY="72742" custRadScaleRad="1079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83E201-87C2-4BB7-89D9-CA660D96C290}" type="pres">
      <dgm:prSet presAssocID="{239FED31-FDB3-4DC9-B6E0-1B61425D4CF5}" presName="arrow" presStyleLbl="node1" presStyleIdx="1" presStyleCnt="2" custScaleY="72742" custRadScaleRad="1139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5DF9238-6EBF-4C18-9F4D-C9DE68D6D139}" type="presOf" srcId="{239FED31-FDB3-4DC9-B6E0-1B61425D4CF5}" destId="{AE83E201-87C2-4BB7-89D9-CA660D96C290}" srcOrd="0" destOrd="0" presId="urn:microsoft.com/office/officeart/2005/8/layout/arrow5"/>
    <dgm:cxn modelId="{DDE07751-5231-40EB-B8A7-EDFC27CA11D8}" srcId="{2A63C870-0E8C-483A-BC1B-F0255EE00237}" destId="{239FED31-FDB3-4DC9-B6E0-1B61425D4CF5}" srcOrd="1" destOrd="0" parTransId="{DE9BCFDC-6001-41EC-830C-2B2AF5D61434}" sibTransId="{1008F318-A5FB-4AD1-AA84-328C50871AA1}"/>
    <dgm:cxn modelId="{C2035267-1ECE-412E-9717-45336774D877}" type="presOf" srcId="{51C30547-8164-4B38-A5BD-F17419EFEC03}" destId="{371EB3C0-489E-46F6-9ADB-6CD8D54DAA90}" srcOrd="0" destOrd="0" presId="urn:microsoft.com/office/officeart/2005/8/layout/arrow5"/>
    <dgm:cxn modelId="{CE2C0559-AC79-4E1B-B993-8F1940638CDF}" srcId="{2A63C870-0E8C-483A-BC1B-F0255EE00237}" destId="{51C30547-8164-4B38-A5BD-F17419EFEC03}" srcOrd="0" destOrd="0" parTransId="{915D877D-2434-4A66-A814-B0B59AB5D141}" sibTransId="{D802A46A-509D-463F-8543-64BF294F796D}"/>
    <dgm:cxn modelId="{D8F49BF9-13A3-4AC5-9E36-D86BA34751F7}" type="presOf" srcId="{2A63C870-0E8C-483A-BC1B-F0255EE00237}" destId="{65F0C52E-B997-4D12-BB44-1C3BB6E55562}" srcOrd="0" destOrd="0" presId="urn:microsoft.com/office/officeart/2005/8/layout/arrow5"/>
    <dgm:cxn modelId="{1CA4D92D-F922-4FAB-9B5F-E0BC5D08A8B6}" type="presParOf" srcId="{65F0C52E-B997-4D12-BB44-1C3BB6E55562}" destId="{371EB3C0-489E-46F6-9ADB-6CD8D54DAA90}" srcOrd="0" destOrd="0" presId="urn:microsoft.com/office/officeart/2005/8/layout/arrow5"/>
    <dgm:cxn modelId="{064B81FC-2E84-4E77-9718-5C5DBCB0E7AB}" type="presParOf" srcId="{65F0C52E-B997-4D12-BB44-1C3BB6E55562}" destId="{AE83E201-87C2-4BB7-89D9-CA660D96C29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BC447-67C1-4168-834C-AD19A1BA643F}" type="doc">
      <dgm:prSet loTypeId="urn:microsoft.com/office/officeart/2008/layout/CircularPictureCallout" loCatId="picture" qsTypeId="urn:microsoft.com/office/officeart/2005/8/quickstyle/3d1" qsCatId="3D" csTypeId="urn:microsoft.com/office/officeart/2005/8/colors/accent1_5" csCatId="accent1" phldr="1"/>
      <dgm:spPr/>
    </dgm:pt>
    <dgm:pt modelId="{2886BF24-889A-461A-A41D-2F76B917DFF9}">
      <dgm:prSet phldrT="[Texto]"/>
      <dgm:spPr/>
      <dgm:t>
        <a:bodyPr/>
        <a:lstStyle/>
        <a:p>
          <a:r>
            <a:rPr lang="es-CO" b="1" dirty="0"/>
            <a:t>Frecuencia</a:t>
          </a:r>
        </a:p>
      </dgm:t>
    </dgm:pt>
    <dgm:pt modelId="{02E11646-850F-4FD0-88B0-7C669F27B935}" type="parTrans" cxnId="{D28A802A-3DA0-4E64-B27E-8791B291FCE2}">
      <dgm:prSet/>
      <dgm:spPr/>
      <dgm:t>
        <a:bodyPr/>
        <a:lstStyle/>
        <a:p>
          <a:endParaRPr lang="es-CO"/>
        </a:p>
      </dgm:t>
    </dgm:pt>
    <dgm:pt modelId="{0C92B3DD-AAEB-448C-A7D1-CD42A3823A3F}" type="sibTrans" cxnId="{D28A802A-3DA0-4E64-B27E-8791B291FCE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CO"/>
        </a:p>
      </dgm:t>
    </dgm:pt>
    <dgm:pt modelId="{086253F3-9EC6-4768-AEC8-D3078288D9EC}">
      <dgm:prSet phldrT="[Texto]"/>
      <dgm:spPr/>
      <dgm:t>
        <a:bodyPr/>
        <a:lstStyle/>
        <a:p>
          <a:r>
            <a:rPr lang="es-CO" b="1" dirty="0"/>
            <a:t>Gravedad</a:t>
          </a:r>
        </a:p>
      </dgm:t>
    </dgm:pt>
    <dgm:pt modelId="{DA2A122D-FADE-49F6-AB68-315D397F562D}" type="parTrans" cxnId="{18E20873-44B3-444A-B05D-713331D2EFBA}">
      <dgm:prSet/>
      <dgm:spPr/>
      <dgm:t>
        <a:bodyPr/>
        <a:lstStyle/>
        <a:p>
          <a:endParaRPr lang="es-CO"/>
        </a:p>
      </dgm:t>
    </dgm:pt>
    <dgm:pt modelId="{D8568E94-F421-4C9A-A92D-8B9791A35B4E}" type="sibTrans" cxnId="{18E20873-44B3-444A-B05D-713331D2EFB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852844A5-5062-43FC-AD79-7618EEA445BB}">
      <dgm:prSet phldrT="[Texto]"/>
      <dgm:spPr/>
      <dgm:t>
        <a:bodyPr/>
        <a:lstStyle/>
        <a:p>
          <a:r>
            <a:rPr lang="es-CO" b="1" dirty="0"/>
            <a:t>Costo</a:t>
          </a:r>
        </a:p>
      </dgm:t>
    </dgm:pt>
    <dgm:pt modelId="{1F2A4E25-EFD1-4256-9C1D-A302EAB18DD9}" type="parTrans" cxnId="{F0F8D48C-A298-43C6-9374-1CCD289334A0}">
      <dgm:prSet/>
      <dgm:spPr/>
      <dgm:t>
        <a:bodyPr/>
        <a:lstStyle/>
        <a:p>
          <a:endParaRPr lang="es-CO"/>
        </a:p>
      </dgm:t>
    </dgm:pt>
    <dgm:pt modelId="{36611259-6E7F-4CE1-BC32-3D4BEA998384}" type="sibTrans" cxnId="{F0F8D48C-A298-43C6-9374-1CCD289334A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CO"/>
        </a:p>
      </dgm:t>
    </dgm:pt>
    <dgm:pt modelId="{85EA9D0A-3B32-4E1C-BD56-F3A9A005D5BF}">
      <dgm:prSet phldrT="[Texto]"/>
      <dgm:spPr/>
      <dgm:t>
        <a:bodyPr/>
        <a:lstStyle/>
        <a:p>
          <a:r>
            <a:rPr lang="es-CO" b="1" dirty="0"/>
            <a:t>Vulnerabilidad</a:t>
          </a:r>
        </a:p>
      </dgm:t>
    </dgm:pt>
    <dgm:pt modelId="{1EF59E75-B9BC-4AB0-BC24-6EC6858CBADB}" type="parTrans" cxnId="{93026706-7C06-4D13-B478-033C5821F738}">
      <dgm:prSet/>
      <dgm:spPr/>
      <dgm:t>
        <a:bodyPr/>
        <a:lstStyle/>
        <a:p>
          <a:endParaRPr lang="es-CO"/>
        </a:p>
      </dgm:t>
    </dgm:pt>
    <dgm:pt modelId="{8E39B6FC-6A75-41F2-972E-F1A96805CFE5}" type="sibTrans" cxnId="{93026706-7C06-4D13-B478-033C5821F73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408E966B-4CEE-4850-8A4A-A43BD3A8C57C}">
      <dgm:prSet phldrT="[Texto]"/>
      <dgm:spPr/>
      <dgm:t>
        <a:bodyPr/>
        <a:lstStyle/>
        <a:p>
          <a:r>
            <a:rPr lang="es-CO" b="1" dirty="0" err="1"/>
            <a:t>Evitabilidad</a:t>
          </a:r>
          <a:endParaRPr lang="es-CO" b="1" dirty="0"/>
        </a:p>
      </dgm:t>
    </dgm:pt>
    <dgm:pt modelId="{FF3C0938-7936-43DB-B304-C7D8F27652B3}" type="parTrans" cxnId="{56A1B7B7-8AA2-4EDA-B250-4A10F9880144}">
      <dgm:prSet/>
      <dgm:spPr/>
      <dgm:t>
        <a:bodyPr/>
        <a:lstStyle/>
        <a:p>
          <a:endParaRPr lang="es-CO"/>
        </a:p>
      </dgm:t>
    </dgm:pt>
    <dgm:pt modelId="{093A3F51-BE78-4777-8BC0-88176F705244}" type="sibTrans" cxnId="{56A1B7B7-8AA2-4EDA-B250-4A10F9880144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s-CO"/>
        </a:p>
      </dgm:t>
    </dgm:pt>
    <dgm:pt modelId="{CBD22413-844B-4066-B1AC-13B7A816E765}">
      <dgm:prSet phldrT="[Texto]"/>
      <dgm:spPr/>
      <dgm:t>
        <a:bodyPr/>
        <a:lstStyle/>
        <a:p>
          <a:r>
            <a:rPr lang="es-CO" dirty="0"/>
            <a:t>Incidencia y Prevalencia</a:t>
          </a:r>
        </a:p>
      </dgm:t>
    </dgm:pt>
    <dgm:pt modelId="{7DAD1C43-C57A-4292-8C3D-B4349A36DBA7}" type="parTrans" cxnId="{35213A67-2588-4046-9D3A-7CEB36A6DB9E}">
      <dgm:prSet/>
      <dgm:spPr/>
      <dgm:t>
        <a:bodyPr/>
        <a:lstStyle/>
        <a:p>
          <a:endParaRPr lang="es-CO"/>
        </a:p>
      </dgm:t>
    </dgm:pt>
    <dgm:pt modelId="{E5C2B4D6-3891-43DF-B616-04F94E6365FD}" type="sibTrans" cxnId="{35213A67-2588-4046-9D3A-7CEB36A6DB9E}">
      <dgm:prSet/>
      <dgm:spPr/>
      <dgm:t>
        <a:bodyPr/>
        <a:lstStyle/>
        <a:p>
          <a:endParaRPr lang="es-CO"/>
        </a:p>
      </dgm:t>
    </dgm:pt>
    <dgm:pt modelId="{024F0F68-AA7A-4C2D-824C-724AAE5073DF}">
      <dgm:prSet phldrT="[Texto]"/>
      <dgm:spPr/>
      <dgm:t>
        <a:bodyPr/>
        <a:lstStyle/>
        <a:p>
          <a:r>
            <a:rPr lang="es-CO" dirty="0"/>
            <a:t>Magnitud (complicaciones, muerte)</a:t>
          </a:r>
        </a:p>
      </dgm:t>
    </dgm:pt>
    <dgm:pt modelId="{E1109673-85F1-4E73-8DEC-02E78B354E3D}" type="parTrans" cxnId="{22209C29-D130-4E58-A6CD-B491FE043E9B}">
      <dgm:prSet/>
      <dgm:spPr/>
      <dgm:t>
        <a:bodyPr/>
        <a:lstStyle/>
        <a:p>
          <a:endParaRPr lang="es-CO"/>
        </a:p>
      </dgm:t>
    </dgm:pt>
    <dgm:pt modelId="{E3F6AA0F-4825-4FB2-894B-30CBE2A18EBC}" type="sibTrans" cxnId="{22209C29-D130-4E58-A6CD-B491FE043E9B}">
      <dgm:prSet/>
      <dgm:spPr/>
      <dgm:t>
        <a:bodyPr/>
        <a:lstStyle/>
        <a:p>
          <a:endParaRPr lang="es-CO"/>
        </a:p>
      </dgm:t>
    </dgm:pt>
    <dgm:pt modelId="{2E1CE1CD-3455-4642-A73F-0EE5D755F4BE}">
      <dgm:prSet phldrT="[Texto]"/>
      <dgm:spPr/>
      <dgm:t>
        <a:bodyPr/>
        <a:lstStyle/>
        <a:p>
          <a:r>
            <a:rPr lang="es-CO" dirty="0"/>
            <a:t>Económicos y Sociales</a:t>
          </a:r>
        </a:p>
      </dgm:t>
    </dgm:pt>
    <dgm:pt modelId="{D91D38AE-5B83-4FC2-A5B9-10E6431CD26A}" type="parTrans" cxnId="{5C71475D-7C0B-4AA2-B30C-B841EA2B2715}">
      <dgm:prSet/>
      <dgm:spPr/>
      <dgm:t>
        <a:bodyPr/>
        <a:lstStyle/>
        <a:p>
          <a:endParaRPr lang="es-CO"/>
        </a:p>
      </dgm:t>
    </dgm:pt>
    <dgm:pt modelId="{9A4BB855-8172-45E3-B37F-496208A6EE52}" type="sibTrans" cxnId="{5C71475D-7C0B-4AA2-B30C-B841EA2B2715}">
      <dgm:prSet/>
      <dgm:spPr/>
      <dgm:t>
        <a:bodyPr/>
        <a:lstStyle/>
        <a:p>
          <a:endParaRPr lang="es-CO"/>
        </a:p>
      </dgm:t>
    </dgm:pt>
    <dgm:pt modelId="{8E484421-3248-4A37-8F9B-78213875A0F7}">
      <dgm:prSet phldrT="[Texto]"/>
      <dgm:spPr/>
      <dgm:t>
        <a:bodyPr/>
        <a:lstStyle/>
        <a:p>
          <a:r>
            <a:rPr lang="es-CO" dirty="0"/>
            <a:t>Probabilidad de intervención</a:t>
          </a:r>
        </a:p>
      </dgm:t>
    </dgm:pt>
    <dgm:pt modelId="{129A59F7-13B6-4C8A-8507-C5613E3C0F35}" type="parTrans" cxnId="{AAE19656-B6F6-4E68-ABFF-B6AEED5777C6}">
      <dgm:prSet/>
      <dgm:spPr/>
      <dgm:t>
        <a:bodyPr/>
        <a:lstStyle/>
        <a:p>
          <a:endParaRPr lang="es-CO"/>
        </a:p>
      </dgm:t>
    </dgm:pt>
    <dgm:pt modelId="{862E8D6C-95EE-47A3-AD57-184F90E32529}" type="sibTrans" cxnId="{AAE19656-B6F6-4E68-ABFF-B6AEED5777C6}">
      <dgm:prSet/>
      <dgm:spPr/>
      <dgm:t>
        <a:bodyPr/>
        <a:lstStyle/>
        <a:p>
          <a:endParaRPr lang="es-CO"/>
        </a:p>
      </dgm:t>
    </dgm:pt>
    <dgm:pt modelId="{DECA3A5E-6DF4-408F-9011-BECF589D705A}">
      <dgm:prSet phldrT="[Texto]"/>
      <dgm:spPr/>
      <dgm:t>
        <a:bodyPr/>
        <a:lstStyle/>
        <a:p>
          <a:r>
            <a:rPr lang="es-CO" dirty="0"/>
            <a:t>Priorización de un Problema de Salud</a:t>
          </a:r>
        </a:p>
      </dgm:t>
    </dgm:pt>
    <dgm:pt modelId="{69E4E3DA-2B43-47DA-9990-0F42AEF1FB9E}" type="parTrans" cxnId="{6B9950F0-8638-4010-BE2F-55ECC72D985B}">
      <dgm:prSet/>
      <dgm:spPr/>
      <dgm:t>
        <a:bodyPr/>
        <a:lstStyle/>
        <a:p>
          <a:endParaRPr lang="es-CO"/>
        </a:p>
      </dgm:t>
    </dgm:pt>
    <dgm:pt modelId="{1BA2BE9B-0488-4FCB-9234-35A1BFEE0E05}" type="sibTrans" cxnId="{6B9950F0-8638-4010-BE2F-55ECC72D985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CO"/>
        </a:p>
      </dgm:t>
    </dgm:pt>
    <dgm:pt modelId="{A6C7321B-861D-4D42-8011-2B1DE336961B}" type="pres">
      <dgm:prSet presAssocID="{09CBC447-67C1-4168-834C-AD19A1BA643F}" presName="Name0" presStyleCnt="0">
        <dgm:presLayoutVars>
          <dgm:chMax val="7"/>
          <dgm:chPref val="7"/>
          <dgm:dir/>
        </dgm:presLayoutVars>
      </dgm:prSet>
      <dgm:spPr/>
    </dgm:pt>
    <dgm:pt modelId="{1233ED92-EE57-41F4-9E7E-BFF370C2098F}" type="pres">
      <dgm:prSet presAssocID="{09CBC447-67C1-4168-834C-AD19A1BA643F}" presName="Name1" presStyleCnt="0"/>
      <dgm:spPr/>
    </dgm:pt>
    <dgm:pt modelId="{DF5475BF-786B-4383-B3EC-9798205520FA}" type="pres">
      <dgm:prSet presAssocID="{1BA2BE9B-0488-4FCB-9234-35A1BFEE0E05}" presName="picture_1" presStyleCnt="0"/>
      <dgm:spPr/>
    </dgm:pt>
    <dgm:pt modelId="{C79338AE-28EA-4598-A4B0-8EC9C50611B5}" type="pres">
      <dgm:prSet presAssocID="{1BA2BE9B-0488-4FCB-9234-35A1BFEE0E05}" presName="pictureRepeatNode" presStyleLbl="alignImgPlace1" presStyleIdx="0" presStyleCnt="6" custScaleX="81622" custScaleY="81622"/>
      <dgm:spPr/>
      <dgm:t>
        <a:bodyPr/>
        <a:lstStyle/>
        <a:p>
          <a:endParaRPr lang="es-CO"/>
        </a:p>
      </dgm:t>
    </dgm:pt>
    <dgm:pt modelId="{636D64C0-49FF-4BE1-8FFF-A864078389F9}" type="pres">
      <dgm:prSet presAssocID="{DECA3A5E-6DF4-408F-9011-BECF589D705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D015D6-5FEA-43D1-BB48-E736786046DD}" type="pres">
      <dgm:prSet presAssocID="{0C92B3DD-AAEB-448C-A7D1-CD42A3823A3F}" presName="picture_2" presStyleCnt="0"/>
      <dgm:spPr/>
    </dgm:pt>
    <dgm:pt modelId="{F02B423F-1C49-44B9-9A49-3A0EE1646720}" type="pres">
      <dgm:prSet presAssocID="{0C92B3DD-AAEB-448C-A7D1-CD42A3823A3F}" presName="pictureRepeatNode" presStyleLbl="alignImgPlace1" presStyleIdx="1" presStyleCnt="6" custLinFactNeighborX="-64184"/>
      <dgm:spPr/>
      <dgm:t>
        <a:bodyPr/>
        <a:lstStyle/>
        <a:p>
          <a:endParaRPr lang="es-CO"/>
        </a:p>
      </dgm:t>
    </dgm:pt>
    <dgm:pt modelId="{123225B1-92F3-400C-AB0D-2F5B8C1680D8}" type="pres">
      <dgm:prSet presAssocID="{2886BF24-889A-461A-A41D-2F76B917DFF9}" presName="line_2" presStyleLbl="parChTrans1D1" presStyleIdx="0" presStyleCnt="5"/>
      <dgm:spPr/>
    </dgm:pt>
    <dgm:pt modelId="{FEF1CDBE-7DED-42A8-823A-FD80F92A0680}" type="pres">
      <dgm:prSet presAssocID="{2886BF24-889A-461A-A41D-2F76B917DFF9}" presName="textparent_2" presStyleLbl="node1" presStyleIdx="0" presStyleCnt="0"/>
      <dgm:spPr/>
    </dgm:pt>
    <dgm:pt modelId="{961E1501-850B-4D56-9F38-947CDE04CE8F}" type="pres">
      <dgm:prSet presAssocID="{2886BF24-889A-461A-A41D-2F76B917DFF9}" presName="text_2" presStyleLbl="revTx" presStyleIdx="0" presStyleCnt="5" custLinFactNeighborX="-235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266349-6ACE-4012-AD44-BF162B45176F}" type="pres">
      <dgm:prSet presAssocID="{D8568E94-F421-4C9A-A92D-8B9791A35B4E}" presName="picture_3" presStyleCnt="0"/>
      <dgm:spPr/>
    </dgm:pt>
    <dgm:pt modelId="{DBB0073B-DB60-4D0F-9DB9-E1AFACB42F0A}" type="pres">
      <dgm:prSet presAssocID="{D8568E94-F421-4C9A-A92D-8B9791A35B4E}" presName="pictureRepeatNode" presStyleLbl="alignImgPlace1" presStyleIdx="2" presStyleCnt="6" custLinFactNeighborX="-64184"/>
      <dgm:spPr/>
      <dgm:t>
        <a:bodyPr/>
        <a:lstStyle/>
        <a:p>
          <a:endParaRPr lang="es-CO"/>
        </a:p>
      </dgm:t>
    </dgm:pt>
    <dgm:pt modelId="{9978479F-C351-40F7-B4CD-2365C4109045}" type="pres">
      <dgm:prSet presAssocID="{086253F3-9EC6-4768-AEC8-D3078288D9EC}" presName="line_3" presStyleLbl="parChTrans1D1" presStyleIdx="1" presStyleCnt="5"/>
      <dgm:spPr/>
    </dgm:pt>
    <dgm:pt modelId="{E2DB0D73-3986-46DA-AFF8-3130BE833735}" type="pres">
      <dgm:prSet presAssocID="{086253F3-9EC6-4768-AEC8-D3078288D9EC}" presName="textparent_3" presStyleLbl="node1" presStyleIdx="0" presStyleCnt="0"/>
      <dgm:spPr/>
    </dgm:pt>
    <dgm:pt modelId="{1778A997-74A6-4976-A3AA-86078171BCAA}" type="pres">
      <dgm:prSet presAssocID="{086253F3-9EC6-4768-AEC8-D3078288D9EC}" presName="text_3" presStyleLbl="revTx" presStyleIdx="1" presStyleCnt="5" custLinFactNeighborX="-131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9791CD-5FFF-41D4-8DAB-FCFE1A01B38C}" type="pres">
      <dgm:prSet presAssocID="{36611259-6E7F-4CE1-BC32-3D4BEA998384}" presName="picture_4" presStyleCnt="0"/>
      <dgm:spPr/>
    </dgm:pt>
    <dgm:pt modelId="{5233EF43-1CC1-429C-84D7-B529FC7EF99B}" type="pres">
      <dgm:prSet presAssocID="{36611259-6E7F-4CE1-BC32-3D4BEA998384}" presName="pictureRepeatNode" presStyleLbl="alignImgPlace1" presStyleIdx="3" presStyleCnt="6" custLinFactNeighborX="-64184"/>
      <dgm:spPr/>
      <dgm:t>
        <a:bodyPr/>
        <a:lstStyle/>
        <a:p>
          <a:endParaRPr lang="es-CO"/>
        </a:p>
      </dgm:t>
    </dgm:pt>
    <dgm:pt modelId="{B60ED3B4-1FCF-4D26-8C39-A510C805ADC9}" type="pres">
      <dgm:prSet presAssocID="{852844A5-5062-43FC-AD79-7618EEA445BB}" presName="line_4" presStyleLbl="parChTrans1D1" presStyleIdx="2" presStyleCnt="5"/>
      <dgm:spPr/>
    </dgm:pt>
    <dgm:pt modelId="{0416C637-DA06-430C-8360-018411460165}" type="pres">
      <dgm:prSet presAssocID="{852844A5-5062-43FC-AD79-7618EEA445BB}" presName="textparent_4" presStyleLbl="node1" presStyleIdx="0" presStyleCnt="0"/>
      <dgm:spPr/>
    </dgm:pt>
    <dgm:pt modelId="{0C08C4E9-BDD2-4253-AB81-B406631A9391}" type="pres">
      <dgm:prSet presAssocID="{852844A5-5062-43FC-AD79-7618EEA445BB}" presName="text_4" presStyleLbl="revTx" presStyleIdx="2" presStyleCnt="5" custLinFactNeighborX="-241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CCF154-EC4F-494F-9B44-5AB3FFF72E32}" type="pres">
      <dgm:prSet presAssocID="{8E39B6FC-6A75-41F2-972E-F1A96805CFE5}" presName="picture_5" presStyleCnt="0"/>
      <dgm:spPr/>
    </dgm:pt>
    <dgm:pt modelId="{62985719-C2EF-48A1-B911-533D88F36CDA}" type="pres">
      <dgm:prSet presAssocID="{8E39B6FC-6A75-41F2-972E-F1A96805CFE5}" presName="pictureRepeatNode" presStyleLbl="alignImgPlace1" presStyleIdx="4" presStyleCnt="6" custLinFactNeighborX="-64184"/>
      <dgm:spPr/>
      <dgm:t>
        <a:bodyPr/>
        <a:lstStyle/>
        <a:p>
          <a:endParaRPr lang="es-CO"/>
        </a:p>
      </dgm:t>
    </dgm:pt>
    <dgm:pt modelId="{DFC2B9C4-898D-41B6-AB5D-19A2BE39C8DD}" type="pres">
      <dgm:prSet presAssocID="{85EA9D0A-3B32-4E1C-BD56-F3A9A005D5BF}" presName="line_5" presStyleLbl="parChTrans1D1" presStyleIdx="3" presStyleCnt="5"/>
      <dgm:spPr/>
    </dgm:pt>
    <dgm:pt modelId="{8FDA5B1F-1FFB-4011-8F91-EBC8C0FA3823}" type="pres">
      <dgm:prSet presAssocID="{85EA9D0A-3B32-4E1C-BD56-F3A9A005D5BF}" presName="textparent_5" presStyleLbl="node1" presStyleIdx="0" presStyleCnt="0"/>
      <dgm:spPr/>
    </dgm:pt>
    <dgm:pt modelId="{503F46F8-95AA-4E0D-A768-91F8791B88B9}" type="pres">
      <dgm:prSet presAssocID="{85EA9D0A-3B32-4E1C-BD56-F3A9A005D5BF}" presName="text_5" presStyleLbl="revTx" presStyleIdx="3" presStyleCnt="5" custLinFactNeighborX="-183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DA8529-CEC5-471A-8203-302684A858E0}" type="pres">
      <dgm:prSet presAssocID="{093A3F51-BE78-4777-8BC0-88176F705244}" presName="picture_6" presStyleCnt="0"/>
      <dgm:spPr/>
    </dgm:pt>
    <dgm:pt modelId="{108D72D1-AEBC-4C7B-AACD-DE9E4E5F776C}" type="pres">
      <dgm:prSet presAssocID="{093A3F51-BE78-4777-8BC0-88176F705244}" presName="pictureRepeatNode" presStyleLbl="alignImgPlace1" presStyleIdx="5" presStyleCnt="6" custLinFactNeighborX="-64184"/>
      <dgm:spPr/>
      <dgm:t>
        <a:bodyPr/>
        <a:lstStyle/>
        <a:p>
          <a:endParaRPr lang="es-CO"/>
        </a:p>
      </dgm:t>
    </dgm:pt>
    <dgm:pt modelId="{1DB93C8C-6E0C-4B51-9EFE-FD6666F50131}" type="pres">
      <dgm:prSet presAssocID="{408E966B-4CEE-4850-8A4A-A43BD3A8C57C}" presName="line_6" presStyleLbl="parChTrans1D1" presStyleIdx="4" presStyleCnt="5"/>
      <dgm:spPr/>
    </dgm:pt>
    <dgm:pt modelId="{7FE696F1-056D-4CDE-8454-BD8C2C22C05F}" type="pres">
      <dgm:prSet presAssocID="{408E966B-4CEE-4850-8A4A-A43BD3A8C57C}" presName="textparent_6" presStyleLbl="node1" presStyleIdx="0" presStyleCnt="0"/>
      <dgm:spPr/>
    </dgm:pt>
    <dgm:pt modelId="{1700CD40-DA30-413C-8D6C-C383092C9C88}" type="pres">
      <dgm:prSet presAssocID="{408E966B-4CEE-4850-8A4A-A43BD3A8C57C}" presName="text_6" presStyleLbl="revTx" presStyleIdx="4" presStyleCnt="5" custLinFactNeighborX="-226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BAB5209-36AF-4548-909B-DAF13E1DFBE9}" type="presOf" srcId="{408E966B-4CEE-4850-8A4A-A43BD3A8C57C}" destId="{1700CD40-DA30-413C-8D6C-C383092C9C88}" srcOrd="0" destOrd="0" presId="urn:microsoft.com/office/officeart/2008/layout/CircularPictureCallout"/>
    <dgm:cxn modelId="{7396A803-92CB-467A-88F3-8760C6D3C9A4}" type="presOf" srcId="{2E1CE1CD-3455-4642-A73F-0EE5D755F4BE}" destId="{0C08C4E9-BDD2-4253-AB81-B406631A9391}" srcOrd="0" destOrd="1" presId="urn:microsoft.com/office/officeart/2008/layout/CircularPictureCallout"/>
    <dgm:cxn modelId="{292650FF-3BA1-4981-8BD2-6D96383A73D0}" type="presOf" srcId="{DECA3A5E-6DF4-408F-9011-BECF589D705A}" destId="{636D64C0-49FF-4BE1-8FFF-A864078389F9}" srcOrd="0" destOrd="0" presId="urn:microsoft.com/office/officeart/2008/layout/CircularPictureCallout"/>
    <dgm:cxn modelId="{2D736DB3-EF0F-44C7-8156-745B8619BBE5}" type="presOf" srcId="{D8568E94-F421-4C9A-A92D-8B9791A35B4E}" destId="{DBB0073B-DB60-4D0F-9DB9-E1AFACB42F0A}" srcOrd="0" destOrd="0" presId="urn:microsoft.com/office/officeart/2008/layout/CircularPictureCallout"/>
    <dgm:cxn modelId="{22209C29-D130-4E58-A6CD-B491FE043E9B}" srcId="{086253F3-9EC6-4768-AEC8-D3078288D9EC}" destId="{024F0F68-AA7A-4C2D-824C-724AAE5073DF}" srcOrd="0" destOrd="0" parTransId="{E1109673-85F1-4E73-8DEC-02E78B354E3D}" sibTransId="{E3F6AA0F-4825-4FB2-894B-30CBE2A18EBC}"/>
    <dgm:cxn modelId="{B49A224E-B65D-4C8C-B3F6-5C287FBC623A}" type="presOf" srcId="{8E39B6FC-6A75-41F2-972E-F1A96805CFE5}" destId="{62985719-C2EF-48A1-B911-533D88F36CDA}" srcOrd="0" destOrd="0" presId="urn:microsoft.com/office/officeart/2008/layout/CircularPictureCallout"/>
    <dgm:cxn modelId="{5C71475D-7C0B-4AA2-B30C-B841EA2B2715}" srcId="{852844A5-5062-43FC-AD79-7618EEA445BB}" destId="{2E1CE1CD-3455-4642-A73F-0EE5D755F4BE}" srcOrd="0" destOrd="0" parTransId="{D91D38AE-5B83-4FC2-A5B9-10E6431CD26A}" sibTransId="{9A4BB855-8172-45E3-B37F-496208A6EE52}"/>
    <dgm:cxn modelId="{26931C04-49BD-4D76-A517-886CBB8F1BE2}" type="presOf" srcId="{1BA2BE9B-0488-4FCB-9234-35A1BFEE0E05}" destId="{C79338AE-28EA-4598-A4B0-8EC9C50611B5}" srcOrd="0" destOrd="0" presId="urn:microsoft.com/office/officeart/2008/layout/CircularPictureCallout"/>
    <dgm:cxn modelId="{35213A67-2588-4046-9D3A-7CEB36A6DB9E}" srcId="{2886BF24-889A-461A-A41D-2F76B917DFF9}" destId="{CBD22413-844B-4066-B1AC-13B7A816E765}" srcOrd="0" destOrd="0" parTransId="{7DAD1C43-C57A-4292-8C3D-B4349A36DBA7}" sibTransId="{E5C2B4D6-3891-43DF-B616-04F94E6365FD}"/>
    <dgm:cxn modelId="{5861AD29-D784-4C4D-B318-6EDFCB4B3766}" type="presOf" srcId="{85EA9D0A-3B32-4E1C-BD56-F3A9A005D5BF}" destId="{503F46F8-95AA-4E0D-A768-91F8791B88B9}" srcOrd="0" destOrd="0" presId="urn:microsoft.com/office/officeart/2008/layout/CircularPictureCallout"/>
    <dgm:cxn modelId="{DD322705-6B1E-4E62-B591-F9AA9902AAE0}" type="presOf" srcId="{09CBC447-67C1-4168-834C-AD19A1BA643F}" destId="{A6C7321B-861D-4D42-8011-2B1DE336961B}" srcOrd="0" destOrd="0" presId="urn:microsoft.com/office/officeart/2008/layout/CircularPictureCallout"/>
    <dgm:cxn modelId="{F6F1C619-1B56-4856-97FD-784B11906835}" type="presOf" srcId="{2886BF24-889A-461A-A41D-2F76B917DFF9}" destId="{961E1501-850B-4D56-9F38-947CDE04CE8F}" srcOrd="0" destOrd="0" presId="urn:microsoft.com/office/officeart/2008/layout/CircularPictureCallout"/>
    <dgm:cxn modelId="{AAE19656-B6F6-4E68-ABFF-B6AEED5777C6}" srcId="{85EA9D0A-3B32-4E1C-BD56-F3A9A005D5BF}" destId="{8E484421-3248-4A37-8F9B-78213875A0F7}" srcOrd="0" destOrd="0" parTransId="{129A59F7-13B6-4C8A-8507-C5613E3C0F35}" sibTransId="{862E8D6C-95EE-47A3-AD57-184F90E32529}"/>
    <dgm:cxn modelId="{56A1B7B7-8AA2-4EDA-B250-4A10F9880144}" srcId="{09CBC447-67C1-4168-834C-AD19A1BA643F}" destId="{408E966B-4CEE-4850-8A4A-A43BD3A8C57C}" srcOrd="5" destOrd="0" parTransId="{FF3C0938-7936-43DB-B304-C7D8F27652B3}" sibTransId="{093A3F51-BE78-4777-8BC0-88176F705244}"/>
    <dgm:cxn modelId="{D28A802A-3DA0-4E64-B27E-8791B291FCE2}" srcId="{09CBC447-67C1-4168-834C-AD19A1BA643F}" destId="{2886BF24-889A-461A-A41D-2F76B917DFF9}" srcOrd="1" destOrd="0" parTransId="{02E11646-850F-4FD0-88B0-7C669F27B935}" sibTransId="{0C92B3DD-AAEB-448C-A7D1-CD42A3823A3F}"/>
    <dgm:cxn modelId="{78F1B07E-FFDA-4C48-AE4A-4297195F68A8}" type="presOf" srcId="{086253F3-9EC6-4768-AEC8-D3078288D9EC}" destId="{1778A997-74A6-4976-A3AA-86078171BCAA}" srcOrd="0" destOrd="0" presId="urn:microsoft.com/office/officeart/2008/layout/CircularPictureCallout"/>
    <dgm:cxn modelId="{18E20873-44B3-444A-B05D-713331D2EFBA}" srcId="{09CBC447-67C1-4168-834C-AD19A1BA643F}" destId="{086253F3-9EC6-4768-AEC8-D3078288D9EC}" srcOrd="2" destOrd="0" parTransId="{DA2A122D-FADE-49F6-AB68-315D397F562D}" sibTransId="{D8568E94-F421-4C9A-A92D-8B9791A35B4E}"/>
    <dgm:cxn modelId="{93026706-7C06-4D13-B478-033C5821F738}" srcId="{09CBC447-67C1-4168-834C-AD19A1BA643F}" destId="{85EA9D0A-3B32-4E1C-BD56-F3A9A005D5BF}" srcOrd="4" destOrd="0" parTransId="{1EF59E75-B9BC-4AB0-BC24-6EC6858CBADB}" sibTransId="{8E39B6FC-6A75-41F2-972E-F1A96805CFE5}"/>
    <dgm:cxn modelId="{3E43F57F-59E3-4589-A961-266274B4B9E5}" type="presOf" srcId="{8E484421-3248-4A37-8F9B-78213875A0F7}" destId="{503F46F8-95AA-4E0D-A768-91F8791B88B9}" srcOrd="0" destOrd="1" presId="urn:microsoft.com/office/officeart/2008/layout/CircularPictureCallout"/>
    <dgm:cxn modelId="{174AF79B-0DC1-4D9A-81D9-A1D5CC467111}" type="presOf" srcId="{024F0F68-AA7A-4C2D-824C-724AAE5073DF}" destId="{1778A997-74A6-4976-A3AA-86078171BCAA}" srcOrd="0" destOrd="1" presId="urn:microsoft.com/office/officeart/2008/layout/CircularPictureCallout"/>
    <dgm:cxn modelId="{6B9950F0-8638-4010-BE2F-55ECC72D985B}" srcId="{09CBC447-67C1-4168-834C-AD19A1BA643F}" destId="{DECA3A5E-6DF4-408F-9011-BECF589D705A}" srcOrd="0" destOrd="0" parTransId="{69E4E3DA-2B43-47DA-9990-0F42AEF1FB9E}" sibTransId="{1BA2BE9B-0488-4FCB-9234-35A1BFEE0E05}"/>
    <dgm:cxn modelId="{2A15DA24-5C13-4FBC-A9EC-39FBA859E3D4}" type="presOf" srcId="{852844A5-5062-43FC-AD79-7618EEA445BB}" destId="{0C08C4E9-BDD2-4253-AB81-B406631A9391}" srcOrd="0" destOrd="0" presId="urn:microsoft.com/office/officeart/2008/layout/CircularPictureCallout"/>
    <dgm:cxn modelId="{08483931-9305-4594-87F7-539FD4E11FA4}" type="presOf" srcId="{36611259-6E7F-4CE1-BC32-3D4BEA998384}" destId="{5233EF43-1CC1-429C-84D7-B529FC7EF99B}" srcOrd="0" destOrd="0" presId="urn:microsoft.com/office/officeart/2008/layout/CircularPictureCallout"/>
    <dgm:cxn modelId="{8C5CF0E6-8743-4D91-9A96-3722A5FD1C4E}" type="presOf" srcId="{CBD22413-844B-4066-B1AC-13B7A816E765}" destId="{961E1501-850B-4D56-9F38-947CDE04CE8F}" srcOrd="0" destOrd="1" presId="urn:microsoft.com/office/officeart/2008/layout/CircularPictureCallout"/>
    <dgm:cxn modelId="{590D0B45-E966-401E-B53D-B0640A837F94}" type="presOf" srcId="{093A3F51-BE78-4777-8BC0-88176F705244}" destId="{108D72D1-AEBC-4C7B-AACD-DE9E4E5F776C}" srcOrd="0" destOrd="0" presId="urn:microsoft.com/office/officeart/2008/layout/CircularPictureCallout"/>
    <dgm:cxn modelId="{F0F8D48C-A298-43C6-9374-1CCD289334A0}" srcId="{09CBC447-67C1-4168-834C-AD19A1BA643F}" destId="{852844A5-5062-43FC-AD79-7618EEA445BB}" srcOrd="3" destOrd="0" parTransId="{1F2A4E25-EFD1-4256-9C1D-A302EAB18DD9}" sibTransId="{36611259-6E7F-4CE1-BC32-3D4BEA998384}"/>
    <dgm:cxn modelId="{A41277DE-A484-4749-A017-F639DB94058A}" type="presOf" srcId="{0C92B3DD-AAEB-448C-A7D1-CD42A3823A3F}" destId="{F02B423F-1C49-44B9-9A49-3A0EE1646720}" srcOrd="0" destOrd="0" presId="urn:microsoft.com/office/officeart/2008/layout/CircularPictureCallout"/>
    <dgm:cxn modelId="{E5716D35-0075-48CB-B85D-04B35FC2191B}" type="presParOf" srcId="{A6C7321B-861D-4D42-8011-2B1DE336961B}" destId="{1233ED92-EE57-41F4-9E7E-BFF370C2098F}" srcOrd="0" destOrd="0" presId="urn:microsoft.com/office/officeart/2008/layout/CircularPictureCallout"/>
    <dgm:cxn modelId="{A9A6BB4C-FDCD-408C-8BD6-A4E726D55650}" type="presParOf" srcId="{1233ED92-EE57-41F4-9E7E-BFF370C2098F}" destId="{DF5475BF-786B-4383-B3EC-9798205520FA}" srcOrd="0" destOrd="0" presId="urn:microsoft.com/office/officeart/2008/layout/CircularPictureCallout"/>
    <dgm:cxn modelId="{613B4ECA-BAD4-41AA-8DA7-F7B203D7586F}" type="presParOf" srcId="{DF5475BF-786B-4383-B3EC-9798205520FA}" destId="{C79338AE-28EA-4598-A4B0-8EC9C50611B5}" srcOrd="0" destOrd="0" presId="urn:microsoft.com/office/officeart/2008/layout/CircularPictureCallout"/>
    <dgm:cxn modelId="{4605281A-C8CF-4ED2-BE6B-780F331ECAA5}" type="presParOf" srcId="{1233ED92-EE57-41F4-9E7E-BFF370C2098F}" destId="{636D64C0-49FF-4BE1-8FFF-A864078389F9}" srcOrd="1" destOrd="0" presId="urn:microsoft.com/office/officeart/2008/layout/CircularPictureCallout"/>
    <dgm:cxn modelId="{7A49FBBD-6789-4445-B861-9ACD40D59AB2}" type="presParOf" srcId="{1233ED92-EE57-41F4-9E7E-BFF370C2098F}" destId="{B9D015D6-5FEA-43D1-BB48-E736786046DD}" srcOrd="2" destOrd="0" presId="urn:microsoft.com/office/officeart/2008/layout/CircularPictureCallout"/>
    <dgm:cxn modelId="{467C838D-4AC0-4D73-8BA3-F89E50FA4527}" type="presParOf" srcId="{B9D015D6-5FEA-43D1-BB48-E736786046DD}" destId="{F02B423F-1C49-44B9-9A49-3A0EE1646720}" srcOrd="0" destOrd="0" presId="urn:microsoft.com/office/officeart/2008/layout/CircularPictureCallout"/>
    <dgm:cxn modelId="{EA717EBE-43E4-4E7E-BA00-FF040F1B410E}" type="presParOf" srcId="{1233ED92-EE57-41F4-9E7E-BFF370C2098F}" destId="{123225B1-92F3-400C-AB0D-2F5B8C1680D8}" srcOrd="3" destOrd="0" presId="urn:microsoft.com/office/officeart/2008/layout/CircularPictureCallout"/>
    <dgm:cxn modelId="{DE69D0B3-ADD2-4637-9CA6-92251B53992E}" type="presParOf" srcId="{1233ED92-EE57-41F4-9E7E-BFF370C2098F}" destId="{FEF1CDBE-7DED-42A8-823A-FD80F92A0680}" srcOrd="4" destOrd="0" presId="urn:microsoft.com/office/officeart/2008/layout/CircularPictureCallout"/>
    <dgm:cxn modelId="{BFBF0D2D-85FE-477B-AE17-70A921916CC2}" type="presParOf" srcId="{FEF1CDBE-7DED-42A8-823A-FD80F92A0680}" destId="{961E1501-850B-4D56-9F38-947CDE04CE8F}" srcOrd="0" destOrd="0" presId="urn:microsoft.com/office/officeart/2008/layout/CircularPictureCallout"/>
    <dgm:cxn modelId="{3AD58948-3455-4FE9-B9C3-105492F2C4C3}" type="presParOf" srcId="{1233ED92-EE57-41F4-9E7E-BFF370C2098F}" destId="{F0266349-6ACE-4012-AD44-BF162B45176F}" srcOrd="5" destOrd="0" presId="urn:microsoft.com/office/officeart/2008/layout/CircularPictureCallout"/>
    <dgm:cxn modelId="{62BE057B-BA39-4A83-94B6-779EDB48631B}" type="presParOf" srcId="{F0266349-6ACE-4012-AD44-BF162B45176F}" destId="{DBB0073B-DB60-4D0F-9DB9-E1AFACB42F0A}" srcOrd="0" destOrd="0" presId="urn:microsoft.com/office/officeart/2008/layout/CircularPictureCallout"/>
    <dgm:cxn modelId="{D017BC09-EA9D-4D64-81C3-4D0C8AC551E8}" type="presParOf" srcId="{1233ED92-EE57-41F4-9E7E-BFF370C2098F}" destId="{9978479F-C351-40F7-B4CD-2365C4109045}" srcOrd="6" destOrd="0" presId="urn:microsoft.com/office/officeart/2008/layout/CircularPictureCallout"/>
    <dgm:cxn modelId="{14F83D76-B1A6-4A34-86D6-3775564DDF23}" type="presParOf" srcId="{1233ED92-EE57-41F4-9E7E-BFF370C2098F}" destId="{E2DB0D73-3986-46DA-AFF8-3130BE833735}" srcOrd="7" destOrd="0" presId="urn:microsoft.com/office/officeart/2008/layout/CircularPictureCallout"/>
    <dgm:cxn modelId="{77CB7471-3152-4243-840C-DD8DA87CC9F8}" type="presParOf" srcId="{E2DB0D73-3986-46DA-AFF8-3130BE833735}" destId="{1778A997-74A6-4976-A3AA-86078171BCAA}" srcOrd="0" destOrd="0" presId="urn:microsoft.com/office/officeart/2008/layout/CircularPictureCallout"/>
    <dgm:cxn modelId="{405C94F4-D300-412D-B17B-FC7CB7290DF5}" type="presParOf" srcId="{1233ED92-EE57-41F4-9E7E-BFF370C2098F}" destId="{469791CD-5FFF-41D4-8DAB-FCFE1A01B38C}" srcOrd="8" destOrd="0" presId="urn:microsoft.com/office/officeart/2008/layout/CircularPictureCallout"/>
    <dgm:cxn modelId="{0E76E10C-E552-48F8-8144-FA95B2D92465}" type="presParOf" srcId="{469791CD-5FFF-41D4-8DAB-FCFE1A01B38C}" destId="{5233EF43-1CC1-429C-84D7-B529FC7EF99B}" srcOrd="0" destOrd="0" presId="urn:microsoft.com/office/officeart/2008/layout/CircularPictureCallout"/>
    <dgm:cxn modelId="{0D5B540C-5217-4C84-B387-18F95338B4AD}" type="presParOf" srcId="{1233ED92-EE57-41F4-9E7E-BFF370C2098F}" destId="{B60ED3B4-1FCF-4D26-8C39-A510C805ADC9}" srcOrd="9" destOrd="0" presId="urn:microsoft.com/office/officeart/2008/layout/CircularPictureCallout"/>
    <dgm:cxn modelId="{6C455B0B-BDE9-4AF3-B524-E6C1BCC4DDB6}" type="presParOf" srcId="{1233ED92-EE57-41F4-9E7E-BFF370C2098F}" destId="{0416C637-DA06-430C-8360-018411460165}" srcOrd="10" destOrd="0" presId="urn:microsoft.com/office/officeart/2008/layout/CircularPictureCallout"/>
    <dgm:cxn modelId="{1824E591-3D72-43DC-8830-E8A141687E30}" type="presParOf" srcId="{0416C637-DA06-430C-8360-018411460165}" destId="{0C08C4E9-BDD2-4253-AB81-B406631A9391}" srcOrd="0" destOrd="0" presId="urn:microsoft.com/office/officeart/2008/layout/CircularPictureCallout"/>
    <dgm:cxn modelId="{3439A516-C2D4-4F60-A81D-8243514D4079}" type="presParOf" srcId="{1233ED92-EE57-41F4-9E7E-BFF370C2098F}" destId="{9ECCF154-EC4F-494F-9B44-5AB3FFF72E32}" srcOrd="11" destOrd="0" presId="urn:microsoft.com/office/officeart/2008/layout/CircularPictureCallout"/>
    <dgm:cxn modelId="{DC00D246-184A-4EF0-BA9E-A288D1901A92}" type="presParOf" srcId="{9ECCF154-EC4F-494F-9B44-5AB3FFF72E32}" destId="{62985719-C2EF-48A1-B911-533D88F36CDA}" srcOrd="0" destOrd="0" presId="urn:microsoft.com/office/officeart/2008/layout/CircularPictureCallout"/>
    <dgm:cxn modelId="{E719FA2A-A6EB-472E-84C6-2BBD09BE3E8C}" type="presParOf" srcId="{1233ED92-EE57-41F4-9E7E-BFF370C2098F}" destId="{DFC2B9C4-898D-41B6-AB5D-19A2BE39C8DD}" srcOrd="12" destOrd="0" presId="urn:microsoft.com/office/officeart/2008/layout/CircularPictureCallout"/>
    <dgm:cxn modelId="{94A5C164-D79B-46AE-931A-3440B7DBA375}" type="presParOf" srcId="{1233ED92-EE57-41F4-9E7E-BFF370C2098F}" destId="{8FDA5B1F-1FFB-4011-8F91-EBC8C0FA3823}" srcOrd="13" destOrd="0" presId="urn:microsoft.com/office/officeart/2008/layout/CircularPictureCallout"/>
    <dgm:cxn modelId="{A538556B-4691-4869-82FB-E5030EA893F4}" type="presParOf" srcId="{8FDA5B1F-1FFB-4011-8F91-EBC8C0FA3823}" destId="{503F46F8-95AA-4E0D-A768-91F8791B88B9}" srcOrd="0" destOrd="0" presId="urn:microsoft.com/office/officeart/2008/layout/CircularPictureCallout"/>
    <dgm:cxn modelId="{A2B0711E-4A68-4777-B63A-BAE99DAA274B}" type="presParOf" srcId="{1233ED92-EE57-41F4-9E7E-BFF370C2098F}" destId="{34DA8529-CEC5-471A-8203-302684A858E0}" srcOrd="14" destOrd="0" presId="urn:microsoft.com/office/officeart/2008/layout/CircularPictureCallout"/>
    <dgm:cxn modelId="{BD3D08CA-7BC5-4CC7-8A14-DE2228DDA3C1}" type="presParOf" srcId="{34DA8529-CEC5-471A-8203-302684A858E0}" destId="{108D72D1-AEBC-4C7B-AACD-DE9E4E5F776C}" srcOrd="0" destOrd="0" presId="urn:microsoft.com/office/officeart/2008/layout/CircularPictureCallout"/>
    <dgm:cxn modelId="{7C5E07FB-8A5B-4787-B472-97692A4BF47C}" type="presParOf" srcId="{1233ED92-EE57-41F4-9E7E-BFF370C2098F}" destId="{1DB93C8C-6E0C-4B51-9EFE-FD6666F50131}" srcOrd="15" destOrd="0" presId="urn:microsoft.com/office/officeart/2008/layout/CircularPictureCallout"/>
    <dgm:cxn modelId="{CD093B04-4DE9-4027-A3A0-4CCD610AF3E3}" type="presParOf" srcId="{1233ED92-EE57-41F4-9E7E-BFF370C2098F}" destId="{7FE696F1-056D-4CDE-8454-BD8C2C22C05F}" srcOrd="16" destOrd="0" presId="urn:microsoft.com/office/officeart/2008/layout/CircularPictureCallout"/>
    <dgm:cxn modelId="{06CF727F-7D9E-4E65-B433-4C121E96EF0B}" type="presParOf" srcId="{7FE696F1-056D-4CDE-8454-BD8C2C22C05F}" destId="{1700CD40-DA30-413C-8D6C-C383092C9C8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8B200-F91D-444C-B9BA-6332FBEE0BDE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BF249A88-BB3E-4E6D-B96A-CC94B303F934}">
      <dgm:prSet phldrT="[Texto]"/>
      <dgm:spPr/>
      <dgm:t>
        <a:bodyPr/>
        <a:lstStyle/>
        <a:p>
          <a:r>
            <a:rPr lang="es-CO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Prevalencia (OMS)</a:t>
          </a:r>
          <a:endParaRPr lang="es-CO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783F62-ACBD-4896-AA07-6DEC7FCE32B3}" type="parTrans" cxnId="{E878F4E6-C202-4592-BBF9-15908A6B52BB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4808CCC6-1C53-481A-B8AD-5F194E82D433}" type="sibTrans" cxnId="{E878F4E6-C202-4592-BBF9-15908A6B52BB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A91B8542-73E5-487B-A18F-824451D5DF56}">
      <dgm:prSet phldrT="[Texto]"/>
      <dgm:spPr/>
      <dgm:t>
        <a:bodyPr/>
        <a:lstStyle/>
        <a:p>
          <a:r>
            <a:rPr lang="es-CO" b="1">
              <a:solidFill>
                <a:srgbClr val="7030A0"/>
              </a:solidFill>
            </a:rPr>
            <a:t>Depresión</a:t>
          </a:r>
          <a:endParaRPr lang="es-CO" b="1" dirty="0">
            <a:solidFill>
              <a:srgbClr val="7030A0"/>
            </a:solidFill>
          </a:endParaRPr>
        </a:p>
      </dgm:t>
    </dgm:pt>
    <dgm:pt modelId="{F513A80B-CF00-454E-BF71-0CFA3B14EDFD}" type="parTrans" cxnId="{9EB2DC5D-C230-4406-846E-4BE36ECA3AD6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B07F3857-594A-40AB-A64E-9D55872BA61E}" type="sibTrans" cxnId="{9EB2DC5D-C230-4406-846E-4BE36ECA3AD6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C3F44F8A-5558-4D45-9050-C1D8FC22D1C8}">
      <dgm:prSet phldrT="[Texto]"/>
      <dgm:spPr/>
      <dgm:t>
        <a:bodyPr/>
        <a:lstStyle/>
        <a:p>
          <a:r>
            <a:rPr lang="es-CO" b="1">
              <a:solidFill>
                <a:srgbClr val="7030A0"/>
              </a:solidFill>
            </a:rPr>
            <a:t>TAB</a:t>
          </a:r>
          <a:endParaRPr lang="es-CO" b="1" dirty="0">
            <a:solidFill>
              <a:srgbClr val="7030A0"/>
            </a:solidFill>
          </a:endParaRPr>
        </a:p>
      </dgm:t>
    </dgm:pt>
    <dgm:pt modelId="{4A7F753D-BC6A-4562-9B49-98F0898CAFDE}" type="parTrans" cxnId="{BA809114-6B4F-4A87-944D-6FC52D896529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CFCC976C-76B3-4F4D-A364-8DB93FC9932F}" type="sibTrans" cxnId="{BA809114-6B4F-4A87-944D-6FC52D896529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05ABB3F6-A7CD-4502-A71B-8D6E49C73E71}">
      <dgm:prSet phldrT="[Texto]"/>
      <dgm:spPr/>
      <dgm:t>
        <a:bodyPr/>
        <a:lstStyle/>
        <a:p>
          <a:r>
            <a:rPr lang="es-CO" b="1">
              <a:solidFill>
                <a:srgbClr val="7030A0"/>
              </a:solidFill>
            </a:rPr>
            <a:t>Esquizofrenia &amp; Psicosis</a:t>
          </a:r>
          <a:endParaRPr lang="es-CO" b="1" dirty="0">
            <a:solidFill>
              <a:srgbClr val="7030A0"/>
            </a:solidFill>
          </a:endParaRPr>
        </a:p>
      </dgm:t>
    </dgm:pt>
    <dgm:pt modelId="{83FCD2A4-0853-435E-9DE7-BFFF2DA85E42}" type="parTrans" cxnId="{FEF5581B-6819-4390-B84E-9531016FB495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AF5FFD8B-330B-49D6-AC49-7E68BF4379A3}" type="sibTrans" cxnId="{FEF5581B-6819-4390-B84E-9531016FB495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7D6EDB2E-8546-4412-8F93-89359F44E12B}">
      <dgm:prSet phldrT="[Texto]"/>
      <dgm:spPr/>
      <dgm:t>
        <a:bodyPr/>
        <a:lstStyle/>
        <a:p>
          <a:r>
            <a:rPr lang="es-CO" b="1">
              <a:solidFill>
                <a:srgbClr val="7030A0"/>
              </a:solidFill>
            </a:rPr>
            <a:t>Demencia</a:t>
          </a:r>
          <a:endParaRPr lang="es-CO" b="1" dirty="0">
            <a:solidFill>
              <a:srgbClr val="7030A0"/>
            </a:solidFill>
          </a:endParaRPr>
        </a:p>
      </dgm:t>
    </dgm:pt>
    <dgm:pt modelId="{8AA2FD2A-D1A9-4AE0-BB21-EE71F014BE27}" type="parTrans" cxnId="{C5A2FAAA-94B3-4736-9612-25BE746A61EC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FA8F4B23-9B02-4C96-9DE0-CBA05E1E4E00}" type="sibTrans" cxnId="{C5A2FAAA-94B3-4736-9612-25BE746A61EC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2D2FD2C3-9506-448F-8918-FE24790AF06F}">
      <dgm:prSet phldrT="[Texto]"/>
      <dgm:spPr/>
      <dgm:t>
        <a:bodyPr/>
        <a:lstStyle/>
        <a:p>
          <a:r>
            <a:rPr lang="es-CO" b="1">
              <a:solidFill>
                <a:srgbClr val="7030A0"/>
              </a:solidFill>
            </a:rPr>
            <a:t>TGD (TEA)</a:t>
          </a:r>
          <a:endParaRPr lang="es-CO" b="1" dirty="0">
            <a:solidFill>
              <a:srgbClr val="7030A0"/>
            </a:solidFill>
          </a:endParaRPr>
        </a:p>
      </dgm:t>
    </dgm:pt>
    <dgm:pt modelId="{41ECCBA3-C3FA-4437-A27C-AB4E3B4EC0B4}" type="parTrans" cxnId="{525F7DE7-CC6B-49DF-A79A-670626FCECAB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A9B03D21-696D-4779-9EDC-503D4F997CC8}" type="sibTrans" cxnId="{525F7DE7-CC6B-49DF-A79A-670626FCECAB}">
      <dgm:prSet/>
      <dgm:spPr/>
      <dgm:t>
        <a:bodyPr/>
        <a:lstStyle/>
        <a:p>
          <a:endParaRPr lang="es-CO" b="1">
            <a:solidFill>
              <a:srgbClr val="7030A0"/>
            </a:solidFill>
          </a:endParaRPr>
        </a:p>
      </dgm:t>
    </dgm:pt>
    <dgm:pt modelId="{1E6203B0-2AD6-4188-A361-CB97874CCD60}" type="pres">
      <dgm:prSet presAssocID="{0C18B200-F91D-444C-B9BA-6332FBEE0B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7C4F31F-81AC-424D-BE4C-5ED7D0A82343}" type="pres">
      <dgm:prSet presAssocID="{BF249A88-BB3E-4E6D-B96A-CC94B303F934}" presName="centerShape" presStyleLbl="node0" presStyleIdx="0" presStyleCnt="1"/>
      <dgm:spPr/>
      <dgm:t>
        <a:bodyPr/>
        <a:lstStyle/>
        <a:p>
          <a:endParaRPr lang="es-CO"/>
        </a:p>
      </dgm:t>
    </dgm:pt>
    <dgm:pt modelId="{6F8BA0BB-85D1-4110-BC89-55D3D70412B7}" type="pres">
      <dgm:prSet presAssocID="{F513A80B-CF00-454E-BF71-0CFA3B14EDFD}" presName="parTrans" presStyleLbl="sibTrans2D1" presStyleIdx="0" presStyleCnt="5"/>
      <dgm:spPr/>
      <dgm:t>
        <a:bodyPr/>
        <a:lstStyle/>
        <a:p>
          <a:endParaRPr lang="es-CO"/>
        </a:p>
      </dgm:t>
    </dgm:pt>
    <dgm:pt modelId="{63392578-1E18-4884-AC42-64148F0BEFEF}" type="pres">
      <dgm:prSet presAssocID="{F513A80B-CF00-454E-BF71-0CFA3B14EDFD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9307DCA6-FCE3-42AE-8AA8-9D61927BDA00}" type="pres">
      <dgm:prSet presAssocID="{A91B8542-73E5-487B-A18F-824451D5DF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C88712-536B-4989-9AAE-CD39FE785886}" type="pres">
      <dgm:prSet presAssocID="{4A7F753D-BC6A-4562-9B49-98F0898CAFDE}" presName="parTrans" presStyleLbl="sibTrans2D1" presStyleIdx="1" presStyleCnt="5"/>
      <dgm:spPr/>
      <dgm:t>
        <a:bodyPr/>
        <a:lstStyle/>
        <a:p>
          <a:endParaRPr lang="es-CO"/>
        </a:p>
      </dgm:t>
    </dgm:pt>
    <dgm:pt modelId="{848AFA23-0719-4210-8A09-D526095076E1}" type="pres">
      <dgm:prSet presAssocID="{4A7F753D-BC6A-4562-9B49-98F0898CAFDE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0778021B-E19D-42FD-8828-DF1246AB9DD9}" type="pres">
      <dgm:prSet presAssocID="{C3F44F8A-5558-4D45-9050-C1D8FC22D1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A20B55-F1DE-48DF-AF36-D933003F9EF4}" type="pres">
      <dgm:prSet presAssocID="{83FCD2A4-0853-435E-9DE7-BFFF2DA85E42}" presName="parTrans" presStyleLbl="sibTrans2D1" presStyleIdx="2" presStyleCnt="5"/>
      <dgm:spPr/>
      <dgm:t>
        <a:bodyPr/>
        <a:lstStyle/>
        <a:p>
          <a:endParaRPr lang="es-CO"/>
        </a:p>
      </dgm:t>
    </dgm:pt>
    <dgm:pt modelId="{E6EB5DFB-3766-4185-98A8-9AD942C2D0F1}" type="pres">
      <dgm:prSet presAssocID="{83FCD2A4-0853-435E-9DE7-BFFF2DA85E42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865F2F8F-03ED-4557-96B3-9DBCCE22982B}" type="pres">
      <dgm:prSet presAssocID="{05ABB3F6-A7CD-4502-A71B-8D6E49C73E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13E38-FC4D-43FF-9A86-F7F18F89C249}" type="pres">
      <dgm:prSet presAssocID="{8AA2FD2A-D1A9-4AE0-BB21-EE71F014BE27}" presName="parTrans" presStyleLbl="sibTrans2D1" presStyleIdx="3" presStyleCnt="5"/>
      <dgm:spPr/>
      <dgm:t>
        <a:bodyPr/>
        <a:lstStyle/>
        <a:p>
          <a:endParaRPr lang="es-CO"/>
        </a:p>
      </dgm:t>
    </dgm:pt>
    <dgm:pt modelId="{456A2246-F13B-4B6C-A94A-43A762CB7647}" type="pres">
      <dgm:prSet presAssocID="{8AA2FD2A-D1A9-4AE0-BB21-EE71F014BE27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3CBEC02E-9EDB-4486-B272-53EF954053CC}" type="pres">
      <dgm:prSet presAssocID="{7D6EDB2E-8546-4412-8F93-89359F44E1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10D681-1560-4AD4-8119-7FF81858DFD1}" type="pres">
      <dgm:prSet presAssocID="{41ECCBA3-C3FA-4437-A27C-AB4E3B4EC0B4}" presName="parTrans" presStyleLbl="sibTrans2D1" presStyleIdx="4" presStyleCnt="5"/>
      <dgm:spPr/>
      <dgm:t>
        <a:bodyPr/>
        <a:lstStyle/>
        <a:p>
          <a:endParaRPr lang="es-CO"/>
        </a:p>
      </dgm:t>
    </dgm:pt>
    <dgm:pt modelId="{75A7CBCC-42CC-416D-892D-E078E726D391}" type="pres">
      <dgm:prSet presAssocID="{41ECCBA3-C3FA-4437-A27C-AB4E3B4EC0B4}" presName="connectorText" presStyleLbl="sibTrans2D1" presStyleIdx="4" presStyleCnt="5"/>
      <dgm:spPr/>
      <dgm:t>
        <a:bodyPr/>
        <a:lstStyle/>
        <a:p>
          <a:endParaRPr lang="es-CO"/>
        </a:p>
      </dgm:t>
    </dgm:pt>
    <dgm:pt modelId="{C88AA95B-7057-4230-939E-72620D6090C3}" type="pres">
      <dgm:prSet presAssocID="{2D2FD2C3-9506-448F-8918-FE24790AF0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878F4E6-C202-4592-BBF9-15908A6B52BB}" srcId="{0C18B200-F91D-444C-B9BA-6332FBEE0BDE}" destId="{BF249A88-BB3E-4E6D-B96A-CC94B303F934}" srcOrd="0" destOrd="0" parTransId="{B5783F62-ACBD-4896-AA07-6DEC7FCE32B3}" sibTransId="{4808CCC6-1C53-481A-B8AD-5F194E82D433}"/>
    <dgm:cxn modelId="{BA809114-6B4F-4A87-944D-6FC52D896529}" srcId="{BF249A88-BB3E-4E6D-B96A-CC94B303F934}" destId="{C3F44F8A-5558-4D45-9050-C1D8FC22D1C8}" srcOrd="1" destOrd="0" parTransId="{4A7F753D-BC6A-4562-9B49-98F0898CAFDE}" sibTransId="{CFCC976C-76B3-4F4D-A364-8DB93FC9932F}"/>
    <dgm:cxn modelId="{E3BC5A29-E3B3-4940-A660-49AFD3910F41}" type="presOf" srcId="{F513A80B-CF00-454E-BF71-0CFA3B14EDFD}" destId="{63392578-1E18-4884-AC42-64148F0BEFEF}" srcOrd="1" destOrd="0" presId="urn:microsoft.com/office/officeart/2005/8/layout/radial5"/>
    <dgm:cxn modelId="{FEF5581B-6819-4390-B84E-9531016FB495}" srcId="{BF249A88-BB3E-4E6D-B96A-CC94B303F934}" destId="{05ABB3F6-A7CD-4502-A71B-8D6E49C73E71}" srcOrd="2" destOrd="0" parTransId="{83FCD2A4-0853-435E-9DE7-BFFF2DA85E42}" sibTransId="{AF5FFD8B-330B-49D6-AC49-7E68BF4379A3}"/>
    <dgm:cxn modelId="{9EB2DC5D-C230-4406-846E-4BE36ECA3AD6}" srcId="{BF249A88-BB3E-4E6D-B96A-CC94B303F934}" destId="{A91B8542-73E5-487B-A18F-824451D5DF56}" srcOrd="0" destOrd="0" parTransId="{F513A80B-CF00-454E-BF71-0CFA3B14EDFD}" sibTransId="{B07F3857-594A-40AB-A64E-9D55872BA61E}"/>
    <dgm:cxn modelId="{02AE68DD-19E1-455E-895B-4B83852DE647}" type="presOf" srcId="{2D2FD2C3-9506-448F-8918-FE24790AF06F}" destId="{C88AA95B-7057-4230-939E-72620D6090C3}" srcOrd="0" destOrd="0" presId="urn:microsoft.com/office/officeart/2005/8/layout/radial5"/>
    <dgm:cxn modelId="{4F0FCED7-598C-438A-8F3C-2EAAB05943D0}" type="presOf" srcId="{BF249A88-BB3E-4E6D-B96A-CC94B303F934}" destId="{B7C4F31F-81AC-424D-BE4C-5ED7D0A82343}" srcOrd="0" destOrd="0" presId="urn:microsoft.com/office/officeart/2005/8/layout/radial5"/>
    <dgm:cxn modelId="{525F7DE7-CC6B-49DF-A79A-670626FCECAB}" srcId="{BF249A88-BB3E-4E6D-B96A-CC94B303F934}" destId="{2D2FD2C3-9506-448F-8918-FE24790AF06F}" srcOrd="4" destOrd="0" parTransId="{41ECCBA3-C3FA-4437-A27C-AB4E3B4EC0B4}" sibTransId="{A9B03D21-696D-4779-9EDC-503D4F997CC8}"/>
    <dgm:cxn modelId="{C00A6EB5-3595-4774-98CB-8B0F98AA2C5B}" type="presOf" srcId="{0C18B200-F91D-444C-B9BA-6332FBEE0BDE}" destId="{1E6203B0-2AD6-4188-A361-CB97874CCD60}" srcOrd="0" destOrd="0" presId="urn:microsoft.com/office/officeart/2005/8/layout/radial5"/>
    <dgm:cxn modelId="{1269C65B-B865-4328-8FF1-08CFFBADA5E4}" type="presOf" srcId="{8AA2FD2A-D1A9-4AE0-BB21-EE71F014BE27}" destId="{AB013E38-FC4D-43FF-9A86-F7F18F89C249}" srcOrd="0" destOrd="0" presId="urn:microsoft.com/office/officeart/2005/8/layout/radial5"/>
    <dgm:cxn modelId="{64FF354B-EBF7-498A-BD5C-71F5A85F360A}" type="presOf" srcId="{83FCD2A4-0853-435E-9DE7-BFFF2DA85E42}" destId="{E6EB5DFB-3766-4185-98A8-9AD942C2D0F1}" srcOrd="1" destOrd="0" presId="urn:microsoft.com/office/officeart/2005/8/layout/radial5"/>
    <dgm:cxn modelId="{01E12DF7-AFAD-4665-A6D1-DF42D8AABBE6}" type="presOf" srcId="{41ECCBA3-C3FA-4437-A27C-AB4E3B4EC0B4}" destId="{D010D681-1560-4AD4-8119-7FF81858DFD1}" srcOrd="0" destOrd="0" presId="urn:microsoft.com/office/officeart/2005/8/layout/radial5"/>
    <dgm:cxn modelId="{2084A1F2-5B7D-445F-A0DA-EE5096692510}" type="presOf" srcId="{05ABB3F6-A7CD-4502-A71B-8D6E49C73E71}" destId="{865F2F8F-03ED-4557-96B3-9DBCCE22982B}" srcOrd="0" destOrd="0" presId="urn:microsoft.com/office/officeart/2005/8/layout/radial5"/>
    <dgm:cxn modelId="{56DEAED3-349E-4F58-8F54-3F4473B3E3B9}" type="presOf" srcId="{7D6EDB2E-8546-4412-8F93-89359F44E12B}" destId="{3CBEC02E-9EDB-4486-B272-53EF954053CC}" srcOrd="0" destOrd="0" presId="urn:microsoft.com/office/officeart/2005/8/layout/radial5"/>
    <dgm:cxn modelId="{4032D445-1A54-4A66-A5A8-19AA84CBBBAD}" type="presOf" srcId="{A91B8542-73E5-487B-A18F-824451D5DF56}" destId="{9307DCA6-FCE3-42AE-8AA8-9D61927BDA00}" srcOrd="0" destOrd="0" presId="urn:microsoft.com/office/officeart/2005/8/layout/radial5"/>
    <dgm:cxn modelId="{453FAB95-039C-4B5C-A6F9-DC8150F0ED2E}" type="presOf" srcId="{83FCD2A4-0853-435E-9DE7-BFFF2DA85E42}" destId="{3BA20B55-F1DE-48DF-AF36-D933003F9EF4}" srcOrd="0" destOrd="0" presId="urn:microsoft.com/office/officeart/2005/8/layout/radial5"/>
    <dgm:cxn modelId="{756B9186-1130-4590-A3BB-EDBEEEBBC05E}" type="presOf" srcId="{F513A80B-CF00-454E-BF71-0CFA3B14EDFD}" destId="{6F8BA0BB-85D1-4110-BC89-55D3D70412B7}" srcOrd="0" destOrd="0" presId="urn:microsoft.com/office/officeart/2005/8/layout/radial5"/>
    <dgm:cxn modelId="{02CEEE27-E235-4A13-B35A-A9DC92226EF1}" type="presOf" srcId="{C3F44F8A-5558-4D45-9050-C1D8FC22D1C8}" destId="{0778021B-E19D-42FD-8828-DF1246AB9DD9}" srcOrd="0" destOrd="0" presId="urn:microsoft.com/office/officeart/2005/8/layout/radial5"/>
    <dgm:cxn modelId="{CC1579B8-BAC3-4B52-A0AC-FED96B4AF4E7}" type="presOf" srcId="{41ECCBA3-C3FA-4437-A27C-AB4E3B4EC0B4}" destId="{75A7CBCC-42CC-416D-892D-E078E726D391}" srcOrd="1" destOrd="0" presId="urn:microsoft.com/office/officeart/2005/8/layout/radial5"/>
    <dgm:cxn modelId="{1953F3FE-07D4-4B6B-8370-EB03F6A8EA3E}" type="presOf" srcId="{4A7F753D-BC6A-4562-9B49-98F0898CAFDE}" destId="{848AFA23-0719-4210-8A09-D526095076E1}" srcOrd="1" destOrd="0" presId="urn:microsoft.com/office/officeart/2005/8/layout/radial5"/>
    <dgm:cxn modelId="{AB515F93-45C9-4FE3-AC79-F765AC74B3D9}" type="presOf" srcId="{4A7F753D-BC6A-4562-9B49-98F0898CAFDE}" destId="{D7C88712-536B-4989-9AAE-CD39FE785886}" srcOrd="0" destOrd="0" presId="urn:microsoft.com/office/officeart/2005/8/layout/radial5"/>
    <dgm:cxn modelId="{C5A2FAAA-94B3-4736-9612-25BE746A61EC}" srcId="{BF249A88-BB3E-4E6D-B96A-CC94B303F934}" destId="{7D6EDB2E-8546-4412-8F93-89359F44E12B}" srcOrd="3" destOrd="0" parTransId="{8AA2FD2A-D1A9-4AE0-BB21-EE71F014BE27}" sibTransId="{FA8F4B23-9B02-4C96-9DE0-CBA05E1E4E00}"/>
    <dgm:cxn modelId="{5965F569-A035-4DD5-B1E6-187FBBF4279E}" type="presOf" srcId="{8AA2FD2A-D1A9-4AE0-BB21-EE71F014BE27}" destId="{456A2246-F13B-4B6C-A94A-43A762CB7647}" srcOrd="1" destOrd="0" presId="urn:microsoft.com/office/officeart/2005/8/layout/radial5"/>
    <dgm:cxn modelId="{0B4A542D-4463-4E47-9267-B9B81F478849}" type="presParOf" srcId="{1E6203B0-2AD6-4188-A361-CB97874CCD60}" destId="{B7C4F31F-81AC-424D-BE4C-5ED7D0A82343}" srcOrd="0" destOrd="0" presId="urn:microsoft.com/office/officeart/2005/8/layout/radial5"/>
    <dgm:cxn modelId="{08EFEC95-8E7E-4C32-A012-451B22867BD8}" type="presParOf" srcId="{1E6203B0-2AD6-4188-A361-CB97874CCD60}" destId="{6F8BA0BB-85D1-4110-BC89-55D3D70412B7}" srcOrd="1" destOrd="0" presId="urn:microsoft.com/office/officeart/2005/8/layout/radial5"/>
    <dgm:cxn modelId="{E05EC332-4F35-4184-8B2A-1913CEB7E327}" type="presParOf" srcId="{6F8BA0BB-85D1-4110-BC89-55D3D70412B7}" destId="{63392578-1E18-4884-AC42-64148F0BEFEF}" srcOrd="0" destOrd="0" presId="urn:microsoft.com/office/officeart/2005/8/layout/radial5"/>
    <dgm:cxn modelId="{9A4AA9E3-BA6F-422F-9D52-9E5EE71775CC}" type="presParOf" srcId="{1E6203B0-2AD6-4188-A361-CB97874CCD60}" destId="{9307DCA6-FCE3-42AE-8AA8-9D61927BDA00}" srcOrd="2" destOrd="0" presId="urn:microsoft.com/office/officeart/2005/8/layout/radial5"/>
    <dgm:cxn modelId="{8BC42BCF-4BD7-4230-9F78-E36B243C005A}" type="presParOf" srcId="{1E6203B0-2AD6-4188-A361-CB97874CCD60}" destId="{D7C88712-536B-4989-9AAE-CD39FE785886}" srcOrd="3" destOrd="0" presId="urn:microsoft.com/office/officeart/2005/8/layout/radial5"/>
    <dgm:cxn modelId="{9D7CA23C-0A67-4BC3-81DB-4DFF3F06FDB6}" type="presParOf" srcId="{D7C88712-536B-4989-9AAE-CD39FE785886}" destId="{848AFA23-0719-4210-8A09-D526095076E1}" srcOrd="0" destOrd="0" presId="urn:microsoft.com/office/officeart/2005/8/layout/radial5"/>
    <dgm:cxn modelId="{24BE32AD-E2BC-49EF-B548-E1D4079858C1}" type="presParOf" srcId="{1E6203B0-2AD6-4188-A361-CB97874CCD60}" destId="{0778021B-E19D-42FD-8828-DF1246AB9DD9}" srcOrd="4" destOrd="0" presId="urn:microsoft.com/office/officeart/2005/8/layout/radial5"/>
    <dgm:cxn modelId="{0D4FC5C2-B6B6-49D0-AF8D-6E28C5A63848}" type="presParOf" srcId="{1E6203B0-2AD6-4188-A361-CB97874CCD60}" destId="{3BA20B55-F1DE-48DF-AF36-D933003F9EF4}" srcOrd="5" destOrd="0" presId="urn:microsoft.com/office/officeart/2005/8/layout/radial5"/>
    <dgm:cxn modelId="{98122858-7A5D-400C-8FAD-2AC1A7BC29F5}" type="presParOf" srcId="{3BA20B55-F1DE-48DF-AF36-D933003F9EF4}" destId="{E6EB5DFB-3766-4185-98A8-9AD942C2D0F1}" srcOrd="0" destOrd="0" presId="urn:microsoft.com/office/officeart/2005/8/layout/radial5"/>
    <dgm:cxn modelId="{8F5B611B-C73D-44EC-8F2E-A0F5B645E9A5}" type="presParOf" srcId="{1E6203B0-2AD6-4188-A361-CB97874CCD60}" destId="{865F2F8F-03ED-4557-96B3-9DBCCE22982B}" srcOrd="6" destOrd="0" presId="urn:microsoft.com/office/officeart/2005/8/layout/radial5"/>
    <dgm:cxn modelId="{E6D2B2C3-B428-4570-ABF3-70055DC4192B}" type="presParOf" srcId="{1E6203B0-2AD6-4188-A361-CB97874CCD60}" destId="{AB013E38-FC4D-43FF-9A86-F7F18F89C249}" srcOrd="7" destOrd="0" presId="urn:microsoft.com/office/officeart/2005/8/layout/radial5"/>
    <dgm:cxn modelId="{A9BE4800-28AF-4544-941F-34B1DBA80BBE}" type="presParOf" srcId="{AB013E38-FC4D-43FF-9A86-F7F18F89C249}" destId="{456A2246-F13B-4B6C-A94A-43A762CB7647}" srcOrd="0" destOrd="0" presId="urn:microsoft.com/office/officeart/2005/8/layout/radial5"/>
    <dgm:cxn modelId="{998DD0DE-E030-473B-8803-1EA5D5716166}" type="presParOf" srcId="{1E6203B0-2AD6-4188-A361-CB97874CCD60}" destId="{3CBEC02E-9EDB-4486-B272-53EF954053CC}" srcOrd="8" destOrd="0" presId="urn:microsoft.com/office/officeart/2005/8/layout/radial5"/>
    <dgm:cxn modelId="{515EE254-CD17-4B9F-930E-74EE695966EA}" type="presParOf" srcId="{1E6203B0-2AD6-4188-A361-CB97874CCD60}" destId="{D010D681-1560-4AD4-8119-7FF81858DFD1}" srcOrd="9" destOrd="0" presId="urn:microsoft.com/office/officeart/2005/8/layout/radial5"/>
    <dgm:cxn modelId="{39658F8B-7F3F-4FE4-9AA8-FBED2E4258A3}" type="presParOf" srcId="{D010D681-1560-4AD4-8119-7FF81858DFD1}" destId="{75A7CBCC-42CC-416D-892D-E078E726D391}" srcOrd="0" destOrd="0" presId="urn:microsoft.com/office/officeart/2005/8/layout/radial5"/>
    <dgm:cxn modelId="{598E5E94-B64B-4137-B1A8-41C4BFA7D2FC}" type="presParOf" srcId="{1E6203B0-2AD6-4188-A361-CB97874CCD60}" destId="{C88AA95B-7057-4230-939E-72620D6090C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6EC3F3-F295-452A-AD6B-F4609305B8F6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7187D21F-D042-45C8-9332-6CB423912D72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>
              <a:solidFill>
                <a:schemeClr val="tx1"/>
              </a:solidFill>
              <a:effectLst/>
            </a:rPr>
            <a:t>Desordenes Mentales</a:t>
          </a:r>
        </a:p>
      </dgm:t>
    </dgm:pt>
    <dgm:pt modelId="{232B9AF2-BB38-433E-82C9-19DB868B1398}" type="parTrans" cxnId="{C9BFDCAF-AEFF-4CC4-9055-A2DE1873AEC2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65C06A52-557A-4FBF-9B2F-E29139C18210}" type="sibTrans" cxnId="{C9BFDCAF-AEFF-4CC4-9055-A2DE1873AEC2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FA5751AA-74AD-47EA-B895-C9CD4D6B5B2F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  <a:effectLst/>
            </a:rPr>
            <a:t>Aproximadamente el 20% de los niños y adolescentes del mundo tienen trastornos o problemas mentales</a:t>
          </a:r>
          <a:endParaRPr lang="es-CO" dirty="0">
            <a:solidFill>
              <a:srgbClr val="000000"/>
            </a:solidFill>
            <a:effectLst/>
          </a:endParaRPr>
        </a:p>
      </dgm:t>
    </dgm:pt>
    <dgm:pt modelId="{C8C51A9B-66EF-4549-9475-CDD36AFA8A31}" type="parTrans" cxnId="{42715EA9-C104-471E-83E3-AE84D7E7C2E1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8E12B402-9A6C-429F-85EA-3CFE4A8C97B6}" type="sibTrans" cxnId="{42715EA9-C104-471E-83E3-AE84D7E7C2E1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DB36A987-3E4A-4EA6-BB53-7CDB5FAE8F5E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  <a:effectLst/>
            </a:rPr>
            <a:t>Los trastornos mentales y los trastornos ligados al consumo de sustancias son la principal causa de discapacidad en el mundo</a:t>
          </a:r>
          <a:endParaRPr lang="es-CO" dirty="0">
            <a:solidFill>
              <a:srgbClr val="000000"/>
            </a:solidFill>
            <a:effectLst/>
          </a:endParaRPr>
        </a:p>
      </dgm:t>
    </dgm:pt>
    <dgm:pt modelId="{04324BF3-900A-4B09-A917-60DEA17CDE0E}" type="parTrans" cxnId="{95B06081-C4D9-4041-82D2-DC8A42CD09EA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D0F687BA-6F78-497C-914F-53605606C221}" type="sibTrans" cxnId="{95B06081-C4D9-4041-82D2-DC8A42CD09EA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4CC811C3-9C58-4252-8EAA-70CF211557E5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  <a:effectLst/>
            </a:rPr>
            <a:t>Cada año se suicidan más de 800 000 personas</a:t>
          </a:r>
          <a:endParaRPr lang="es-CO" dirty="0">
            <a:solidFill>
              <a:srgbClr val="000000"/>
            </a:solidFill>
            <a:effectLst/>
          </a:endParaRPr>
        </a:p>
      </dgm:t>
    </dgm:pt>
    <dgm:pt modelId="{B638AF60-946C-465F-AE09-BADE00E6BE57}" type="parTrans" cxnId="{ADE50F6B-7A23-42A3-AE4C-91D4CF17B4BF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DE913585-F7EF-4995-A6B1-4C6CD9F73163}" type="sibTrans" cxnId="{ADE50F6B-7A23-42A3-AE4C-91D4CF17B4BF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AD0691AE-E262-4A4B-986B-780639C68726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  <a:effectLst/>
            </a:rPr>
            <a:t>La guerra y las catástrofes tienen efectos importantes en la salud mental y el bienestar psicosocial</a:t>
          </a:r>
          <a:endParaRPr lang="es-CO" dirty="0">
            <a:solidFill>
              <a:srgbClr val="000000"/>
            </a:solidFill>
            <a:effectLst/>
          </a:endParaRPr>
        </a:p>
      </dgm:t>
    </dgm:pt>
    <dgm:pt modelId="{C71465C5-29F8-49D2-B78C-B6189D88E79A}" type="parTrans" cxnId="{E2526341-939D-4800-B230-1A9BC9A98FC0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369D1C9E-95D7-435A-AB98-D9DFF98F268B}" type="sibTrans" cxnId="{E2526341-939D-4800-B230-1A9BC9A98FC0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12CAD81A-BC6B-4AA2-9D74-51F4CD0EA60C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  <a:effectLst/>
            </a:rPr>
            <a:t>Los trastornos mentales figuran entre los factores de riesgo importantes de otras enfermedades y de lesiones no intencionales o intencionales</a:t>
          </a:r>
          <a:endParaRPr lang="es-CO" dirty="0">
            <a:solidFill>
              <a:srgbClr val="000000"/>
            </a:solidFill>
            <a:effectLst/>
          </a:endParaRPr>
        </a:p>
      </dgm:t>
    </dgm:pt>
    <dgm:pt modelId="{1A4C8CE2-CBB1-4BBC-B26F-45C9AC111657}" type="parTrans" cxnId="{183F4DF3-1F26-4D8C-8649-08CE5D7393B9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D728005C-5E07-41B2-B7F1-9BFE0D839AF0}" type="sibTrans" cxnId="{183F4DF3-1F26-4D8C-8649-08CE5D7393B9}">
      <dgm:prSet/>
      <dgm:spPr/>
      <dgm:t>
        <a:bodyPr/>
        <a:lstStyle/>
        <a:p>
          <a:endParaRPr lang="es-CO">
            <a:solidFill>
              <a:srgbClr val="000000"/>
            </a:solidFill>
            <a:effectLst/>
          </a:endParaRPr>
        </a:p>
      </dgm:t>
    </dgm:pt>
    <dgm:pt modelId="{92CF53BE-3585-46D1-8C54-0972B00883E7}" type="pres">
      <dgm:prSet presAssocID="{FA6EC3F3-F295-452A-AD6B-F4609305B8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C0C26FF-5A4A-4954-B8E8-6464E80CCC2C}" type="pres">
      <dgm:prSet presAssocID="{7187D21F-D042-45C8-9332-6CB423912D72}" presName="root1" presStyleCnt="0"/>
      <dgm:spPr/>
    </dgm:pt>
    <dgm:pt modelId="{1E2E4659-5629-45F5-A1D9-EAD0ADEF1B5D}" type="pres">
      <dgm:prSet presAssocID="{7187D21F-D042-45C8-9332-6CB423912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350D83-993A-41A7-9898-E1CDEF636FD1}" type="pres">
      <dgm:prSet presAssocID="{7187D21F-D042-45C8-9332-6CB423912D72}" presName="level2hierChild" presStyleCnt="0"/>
      <dgm:spPr/>
    </dgm:pt>
    <dgm:pt modelId="{502B212A-B7A1-4D6E-9939-CD65475AA473}" type="pres">
      <dgm:prSet presAssocID="{C8C51A9B-66EF-4549-9475-CDD36AFA8A31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8F9B67C7-8C39-409E-973F-293F393233D3}" type="pres">
      <dgm:prSet presAssocID="{C8C51A9B-66EF-4549-9475-CDD36AFA8A31}" presName="connTx" presStyleLbl="parChTrans1D2" presStyleIdx="0" presStyleCnt="5"/>
      <dgm:spPr/>
      <dgm:t>
        <a:bodyPr/>
        <a:lstStyle/>
        <a:p>
          <a:endParaRPr lang="es-CO"/>
        </a:p>
      </dgm:t>
    </dgm:pt>
    <dgm:pt modelId="{47209A1E-27DC-4362-A726-C7F587F9BD6B}" type="pres">
      <dgm:prSet presAssocID="{FA5751AA-74AD-47EA-B895-C9CD4D6B5B2F}" presName="root2" presStyleCnt="0"/>
      <dgm:spPr/>
    </dgm:pt>
    <dgm:pt modelId="{72B6A4A9-B706-4EC8-B9EF-D97972F04054}" type="pres">
      <dgm:prSet presAssocID="{FA5751AA-74AD-47EA-B895-C9CD4D6B5B2F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D6B4CE5-7B66-41A1-B123-6AE95A617E07}" type="pres">
      <dgm:prSet presAssocID="{FA5751AA-74AD-47EA-B895-C9CD4D6B5B2F}" presName="level3hierChild" presStyleCnt="0"/>
      <dgm:spPr/>
    </dgm:pt>
    <dgm:pt modelId="{0F0B29E7-5613-401D-87D3-4894649C8D22}" type="pres">
      <dgm:prSet presAssocID="{04324BF3-900A-4B09-A917-60DEA17CDE0E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8D578E23-56C2-4130-8484-7D5D1F8C88D4}" type="pres">
      <dgm:prSet presAssocID="{04324BF3-900A-4B09-A917-60DEA17CDE0E}" presName="connTx" presStyleLbl="parChTrans1D2" presStyleIdx="1" presStyleCnt="5"/>
      <dgm:spPr/>
      <dgm:t>
        <a:bodyPr/>
        <a:lstStyle/>
        <a:p>
          <a:endParaRPr lang="es-CO"/>
        </a:p>
      </dgm:t>
    </dgm:pt>
    <dgm:pt modelId="{4A89D0C9-816C-4C54-B9BC-D8DDBD19A198}" type="pres">
      <dgm:prSet presAssocID="{DB36A987-3E4A-4EA6-BB53-7CDB5FAE8F5E}" presName="root2" presStyleCnt="0"/>
      <dgm:spPr/>
    </dgm:pt>
    <dgm:pt modelId="{AB195EBA-8BC0-45F5-93EA-44CA4C95D386}" type="pres">
      <dgm:prSet presAssocID="{DB36A987-3E4A-4EA6-BB53-7CDB5FAE8F5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65C9D7E-44CE-4D6B-8899-B717CB5D2E34}" type="pres">
      <dgm:prSet presAssocID="{DB36A987-3E4A-4EA6-BB53-7CDB5FAE8F5E}" presName="level3hierChild" presStyleCnt="0"/>
      <dgm:spPr/>
    </dgm:pt>
    <dgm:pt modelId="{FCFC8E8C-3CC7-4243-8C9B-760338D33F5A}" type="pres">
      <dgm:prSet presAssocID="{B638AF60-946C-465F-AE09-BADE00E6BE57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BC3F74D1-4BE5-43EF-AE50-9F692F81A4B8}" type="pres">
      <dgm:prSet presAssocID="{B638AF60-946C-465F-AE09-BADE00E6BE57}" presName="connTx" presStyleLbl="parChTrans1D2" presStyleIdx="2" presStyleCnt="5"/>
      <dgm:spPr/>
      <dgm:t>
        <a:bodyPr/>
        <a:lstStyle/>
        <a:p>
          <a:endParaRPr lang="es-CO"/>
        </a:p>
      </dgm:t>
    </dgm:pt>
    <dgm:pt modelId="{33F1B88D-B919-4FD3-817A-76889BA735E5}" type="pres">
      <dgm:prSet presAssocID="{4CC811C3-9C58-4252-8EAA-70CF211557E5}" presName="root2" presStyleCnt="0"/>
      <dgm:spPr/>
    </dgm:pt>
    <dgm:pt modelId="{50924EBD-659E-4DC2-AC82-0C7FFE2F7270}" type="pres">
      <dgm:prSet presAssocID="{4CC811C3-9C58-4252-8EAA-70CF211557E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3ED3EC9-58C9-4E9A-82B1-979E5295A295}" type="pres">
      <dgm:prSet presAssocID="{4CC811C3-9C58-4252-8EAA-70CF211557E5}" presName="level3hierChild" presStyleCnt="0"/>
      <dgm:spPr/>
    </dgm:pt>
    <dgm:pt modelId="{0A7640D5-8EA7-43AB-A24A-64DF9216222F}" type="pres">
      <dgm:prSet presAssocID="{C71465C5-29F8-49D2-B78C-B6189D88E79A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CEBCBA32-F434-4FB8-B7D1-FEF33490E1E2}" type="pres">
      <dgm:prSet presAssocID="{C71465C5-29F8-49D2-B78C-B6189D88E79A}" presName="connTx" presStyleLbl="parChTrans1D2" presStyleIdx="3" presStyleCnt="5"/>
      <dgm:spPr/>
      <dgm:t>
        <a:bodyPr/>
        <a:lstStyle/>
        <a:p>
          <a:endParaRPr lang="es-CO"/>
        </a:p>
      </dgm:t>
    </dgm:pt>
    <dgm:pt modelId="{F3D7FDE8-8A82-4976-BADC-B33892B0FFC6}" type="pres">
      <dgm:prSet presAssocID="{AD0691AE-E262-4A4B-986B-780639C68726}" presName="root2" presStyleCnt="0"/>
      <dgm:spPr/>
    </dgm:pt>
    <dgm:pt modelId="{52FB52BA-10A8-417B-9101-01C9D9418A06}" type="pres">
      <dgm:prSet presAssocID="{AD0691AE-E262-4A4B-986B-780639C68726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542897-751C-49CE-AA0A-E3E93B6D6FE0}" type="pres">
      <dgm:prSet presAssocID="{AD0691AE-E262-4A4B-986B-780639C68726}" presName="level3hierChild" presStyleCnt="0"/>
      <dgm:spPr/>
    </dgm:pt>
    <dgm:pt modelId="{DF6AA29A-4D0F-4F78-877C-9BBFE7ACF0A6}" type="pres">
      <dgm:prSet presAssocID="{1A4C8CE2-CBB1-4BBC-B26F-45C9AC111657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3F5B128A-3AC2-4726-B0DA-3B1DE7D6448E}" type="pres">
      <dgm:prSet presAssocID="{1A4C8CE2-CBB1-4BBC-B26F-45C9AC111657}" presName="connTx" presStyleLbl="parChTrans1D2" presStyleIdx="4" presStyleCnt="5"/>
      <dgm:spPr/>
      <dgm:t>
        <a:bodyPr/>
        <a:lstStyle/>
        <a:p>
          <a:endParaRPr lang="es-CO"/>
        </a:p>
      </dgm:t>
    </dgm:pt>
    <dgm:pt modelId="{BD964C1A-3709-42D2-ABD3-CA94A69640FF}" type="pres">
      <dgm:prSet presAssocID="{12CAD81A-BC6B-4AA2-9D74-51F4CD0EA60C}" presName="root2" presStyleCnt="0"/>
      <dgm:spPr/>
    </dgm:pt>
    <dgm:pt modelId="{83E90ED5-4AB5-40C0-AE92-D2CEC5965124}" type="pres">
      <dgm:prSet presAssocID="{12CAD81A-BC6B-4AA2-9D74-51F4CD0EA60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93AE2CE-124E-4599-886F-71B19C229220}" type="pres">
      <dgm:prSet presAssocID="{12CAD81A-BC6B-4AA2-9D74-51F4CD0EA60C}" presName="level3hierChild" presStyleCnt="0"/>
      <dgm:spPr/>
    </dgm:pt>
  </dgm:ptLst>
  <dgm:cxnLst>
    <dgm:cxn modelId="{42715EA9-C104-471E-83E3-AE84D7E7C2E1}" srcId="{7187D21F-D042-45C8-9332-6CB423912D72}" destId="{FA5751AA-74AD-47EA-B895-C9CD4D6B5B2F}" srcOrd="0" destOrd="0" parTransId="{C8C51A9B-66EF-4549-9475-CDD36AFA8A31}" sibTransId="{8E12B402-9A6C-429F-85EA-3CFE4A8C97B6}"/>
    <dgm:cxn modelId="{2AAD59F9-70CC-4B32-AF25-099719FD8B4C}" type="presOf" srcId="{FA6EC3F3-F295-452A-AD6B-F4609305B8F6}" destId="{92CF53BE-3585-46D1-8C54-0972B00883E7}" srcOrd="0" destOrd="0" presId="urn:microsoft.com/office/officeart/2008/layout/HorizontalMultiLevelHierarchy"/>
    <dgm:cxn modelId="{01BB9F93-EE5F-44A6-892C-1F18E43F700F}" type="presOf" srcId="{C71465C5-29F8-49D2-B78C-B6189D88E79A}" destId="{CEBCBA32-F434-4FB8-B7D1-FEF33490E1E2}" srcOrd="1" destOrd="0" presId="urn:microsoft.com/office/officeart/2008/layout/HorizontalMultiLevelHierarchy"/>
    <dgm:cxn modelId="{95B06081-C4D9-4041-82D2-DC8A42CD09EA}" srcId="{7187D21F-D042-45C8-9332-6CB423912D72}" destId="{DB36A987-3E4A-4EA6-BB53-7CDB5FAE8F5E}" srcOrd="1" destOrd="0" parTransId="{04324BF3-900A-4B09-A917-60DEA17CDE0E}" sibTransId="{D0F687BA-6F78-497C-914F-53605606C221}"/>
    <dgm:cxn modelId="{305B9A83-2817-4AA0-A2DD-F9209AE3B2BD}" type="presOf" srcId="{B638AF60-946C-465F-AE09-BADE00E6BE57}" destId="{FCFC8E8C-3CC7-4243-8C9B-760338D33F5A}" srcOrd="0" destOrd="0" presId="urn:microsoft.com/office/officeart/2008/layout/HorizontalMultiLevelHierarchy"/>
    <dgm:cxn modelId="{FD99C4EF-4169-4965-87CA-565B00A916C3}" type="presOf" srcId="{12CAD81A-BC6B-4AA2-9D74-51F4CD0EA60C}" destId="{83E90ED5-4AB5-40C0-AE92-D2CEC5965124}" srcOrd="0" destOrd="0" presId="urn:microsoft.com/office/officeart/2008/layout/HorizontalMultiLevelHierarchy"/>
    <dgm:cxn modelId="{0D9FFF21-D0C0-4AAA-A273-5B479A1FEB5D}" type="presOf" srcId="{B638AF60-946C-465F-AE09-BADE00E6BE57}" destId="{BC3F74D1-4BE5-43EF-AE50-9F692F81A4B8}" srcOrd="1" destOrd="0" presId="urn:microsoft.com/office/officeart/2008/layout/HorizontalMultiLevelHierarchy"/>
    <dgm:cxn modelId="{05B03601-7824-42BC-9589-962B0B5F5AB2}" type="presOf" srcId="{04324BF3-900A-4B09-A917-60DEA17CDE0E}" destId="{8D578E23-56C2-4130-8484-7D5D1F8C88D4}" srcOrd="1" destOrd="0" presId="urn:microsoft.com/office/officeart/2008/layout/HorizontalMultiLevelHierarchy"/>
    <dgm:cxn modelId="{99DE7D9F-84FF-463F-BFAF-3A7FE426BB87}" type="presOf" srcId="{C8C51A9B-66EF-4549-9475-CDD36AFA8A31}" destId="{502B212A-B7A1-4D6E-9939-CD65475AA473}" srcOrd="0" destOrd="0" presId="urn:microsoft.com/office/officeart/2008/layout/HorizontalMultiLevelHierarchy"/>
    <dgm:cxn modelId="{183F4DF3-1F26-4D8C-8649-08CE5D7393B9}" srcId="{7187D21F-D042-45C8-9332-6CB423912D72}" destId="{12CAD81A-BC6B-4AA2-9D74-51F4CD0EA60C}" srcOrd="4" destOrd="0" parTransId="{1A4C8CE2-CBB1-4BBC-B26F-45C9AC111657}" sibTransId="{D728005C-5E07-41B2-B7F1-9BFE0D839AF0}"/>
    <dgm:cxn modelId="{093F9435-77BC-40D6-88BF-C9EE36E94B03}" type="presOf" srcId="{AD0691AE-E262-4A4B-986B-780639C68726}" destId="{52FB52BA-10A8-417B-9101-01C9D9418A06}" srcOrd="0" destOrd="0" presId="urn:microsoft.com/office/officeart/2008/layout/HorizontalMultiLevelHierarchy"/>
    <dgm:cxn modelId="{74879F78-4771-4602-BCBF-11784F1A26D5}" type="presOf" srcId="{C8C51A9B-66EF-4549-9475-CDD36AFA8A31}" destId="{8F9B67C7-8C39-409E-973F-293F393233D3}" srcOrd="1" destOrd="0" presId="urn:microsoft.com/office/officeart/2008/layout/HorizontalMultiLevelHierarchy"/>
    <dgm:cxn modelId="{BE4B53C8-581D-45BD-AEF7-28DCA08E9DC4}" type="presOf" srcId="{4CC811C3-9C58-4252-8EAA-70CF211557E5}" destId="{50924EBD-659E-4DC2-AC82-0C7FFE2F7270}" srcOrd="0" destOrd="0" presId="urn:microsoft.com/office/officeart/2008/layout/HorizontalMultiLevelHierarchy"/>
    <dgm:cxn modelId="{4487A8F7-4D56-40CC-BB61-3F4893A33C68}" type="presOf" srcId="{DB36A987-3E4A-4EA6-BB53-7CDB5FAE8F5E}" destId="{AB195EBA-8BC0-45F5-93EA-44CA4C95D386}" srcOrd="0" destOrd="0" presId="urn:microsoft.com/office/officeart/2008/layout/HorizontalMultiLevelHierarchy"/>
    <dgm:cxn modelId="{70A32271-DD88-4FD1-85A2-9DF70E629C21}" type="presOf" srcId="{1A4C8CE2-CBB1-4BBC-B26F-45C9AC111657}" destId="{3F5B128A-3AC2-4726-B0DA-3B1DE7D6448E}" srcOrd="1" destOrd="0" presId="urn:microsoft.com/office/officeart/2008/layout/HorizontalMultiLevelHierarchy"/>
    <dgm:cxn modelId="{ADE50F6B-7A23-42A3-AE4C-91D4CF17B4BF}" srcId="{7187D21F-D042-45C8-9332-6CB423912D72}" destId="{4CC811C3-9C58-4252-8EAA-70CF211557E5}" srcOrd="2" destOrd="0" parTransId="{B638AF60-946C-465F-AE09-BADE00E6BE57}" sibTransId="{DE913585-F7EF-4995-A6B1-4C6CD9F73163}"/>
    <dgm:cxn modelId="{1D9A4077-8BCF-44C9-83E0-AEEFD9406427}" type="presOf" srcId="{FA5751AA-74AD-47EA-B895-C9CD4D6B5B2F}" destId="{72B6A4A9-B706-4EC8-B9EF-D97972F04054}" srcOrd="0" destOrd="0" presId="urn:microsoft.com/office/officeart/2008/layout/HorizontalMultiLevelHierarchy"/>
    <dgm:cxn modelId="{B6095C88-8687-40C7-862E-966E6A8B28A0}" type="presOf" srcId="{1A4C8CE2-CBB1-4BBC-B26F-45C9AC111657}" destId="{DF6AA29A-4D0F-4F78-877C-9BBFE7ACF0A6}" srcOrd="0" destOrd="0" presId="urn:microsoft.com/office/officeart/2008/layout/HorizontalMultiLevelHierarchy"/>
    <dgm:cxn modelId="{A2DC8A70-7220-4A0C-8863-2114817B86B0}" type="presOf" srcId="{C71465C5-29F8-49D2-B78C-B6189D88E79A}" destId="{0A7640D5-8EA7-43AB-A24A-64DF9216222F}" srcOrd="0" destOrd="0" presId="urn:microsoft.com/office/officeart/2008/layout/HorizontalMultiLevelHierarchy"/>
    <dgm:cxn modelId="{0B212125-2CE0-4A39-A4A0-3CD25859AC0D}" type="presOf" srcId="{7187D21F-D042-45C8-9332-6CB423912D72}" destId="{1E2E4659-5629-45F5-A1D9-EAD0ADEF1B5D}" srcOrd="0" destOrd="0" presId="urn:microsoft.com/office/officeart/2008/layout/HorizontalMultiLevelHierarchy"/>
    <dgm:cxn modelId="{B45DB8B2-61BD-494B-A505-279C5CC51EE8}" type="presOf" srcId="{04324BF3-900A-4B09-A917-60DEA17CDE0E}" destId="{0F0B29E7-5613-401D-87D3-4894649C8D22}" srcOrd="0" destOrd="0" presId="urn:microsoft.com/office/officeart/2008/layout/HorizontalMultiLevelHierarchy"/>
    <dgm:cxn modelId="{E2526341-939D-4800-B230-1A9BC9A98FC0}" srcId="{7187D21F-D042-45C8-9332-6CB423912D72}" destId="{AD0691AE-E262-4A4B-986B-780639C68726}" srcOrd="3" destOrd="0" parTransId="{C71465C5-29F8-49D2-B78C-B6189D88E79A}" sibTransId="{369D1C9E-95D7-435A-AB98-D9DFF98F268B}"/>
    <dgm:cxn modelId="{C9BFDCAF-AEFF-4CC4-9055-A2DE1873AEC2}" srcId="{FA6EC3F3-F295-452A-AD6B-F4609305B8F6}" destId="{7187D21F-D042-45C8-9332-6CB423912D72}" srcOrd="0" destOrd="0" parTransId="{232B9AF2-BB38-433E-82C9-19DB868B1398}" sibTransId="{65C06A52-557A-4FBF-9B2F-E29139C18210}"/>
    <dgm:cxn modelId="{D8F3C068-2FE5-497B-B651-577FDD15FFD5}" type="presParOf" srcId="{92CF53BE-3585-46D1-8C54-0972B00883E7}" destId="{FC0C26FF-5A4A-4954-B8E8-6464E80CCC2C}" srcOrd="0" destOrd="0" presId="urn:microsoft.com/office/officeart/2008/layout/HorizontalMultiLevelHierarchy"/>
    <dgm:cxn modelId="{47D1EE36-F49B-40B6-9C6A-A7B855369DC2}" type="presParOf" srcId="{FC0C26FF-5A4A-4954-B8E8-6464E80CCC2C}" destId="{1E2E4659-5629-45F5-A1D9-EAD0ADEF1B5D}" srcOrd="0" destOrd="0" presId="urn:microsoft.com/office/officeart/2008/layout/HorizontalMultiLevelHierarchy"/>
    <dgm:cxn modelId="{B70881A5-DB8B-42B7-8D50-A46367AD03AE}" type="presParOf" srcId="{FC0C26FF-5A4A-4954-B8E8-6464E80CCC2C}" destId="{B0350D83-993A-41A7-9898-E1CDEF636FD1}" srcOrd="1" destOrd="0" presId="urn:microsoft.com/office/officeart/2008/layout/HorizontalMultiLevelHierarchy"/>
    <dgm:cxn modelId="{26980FB2-35DB-4606-9FCC-5E4360D44A03}" type="presParOf" srcId="{B0350D83-993A-41A7-9898-E1CDEF636FD1}" destId="{502B212A-B7A1-4D6E-9939-CD65475AA473}" srcOrd="0" destOrd="0" presId="urn:microsoft.com/office/officeart/2008/layout/HorizontalMultiLevelHierarchy"/>
    <dgm:cxn modelId="{CE8E7558-321F-4C12-A4F9-D4A810932636}" type="presParOf" srcId="{502B212A-B7A1-4D6E-9939-CD65475AA473}" destId="{8F9B67C7-8C39-409E-973F-293F393233D3}" srcOrd="0" destOrd="0" presId="urn:microsoft.com/office/officeart/2008/layout/HorizontalMultiLevelHierarchy"/>
    <dgm:cxn modelId="{37C71692-FA0A-4F07-AF40-F5A5F4DD599E}" type="presParOf" srcId="{B0350D83-993A-41A7-9898-E1CDEF636FD1}" destId="{47209A1E-27DC-4362-A726-C7F587F9BD6B}" srcOrd="1" destOrd="0" presId="urn:microsoft.com/office/officeart/2008/layout/HorizontalMultiLevelHierarchy"/>
    <dgm:cxn modelId="{D8B863E1-74A2-427C-B289-22DF516EA668}" type="presParOf" srcId="{47209A1E-27DC-4362-A726-C7F587F9BD6B}" destId="{72B6A4A9-B706-4EC8-B9EF-D97972F04054}" srcOrd="0" destOrd="0" presId="urn:microsoft.com/office/officeart/2008/layout/HorizontalMultiLevelHierarchy"/>
    <dgm:cxn modelId="{715980BB-A2A4-4E0D-9C48-0E4BACB8CDAD}" type="presParOf" srcId="{47209A1E-27DC-4362-A726-C7F587F9BD6B}" destId="{2D6B4CE5-7B66-41A1-B123-6AE95A617E07}" srcOrd="1" destOrd="0" presId="urn:microsoft.com/office/officeart/2008/layout/HorizontalMultiLevelHierarchy"/>
    <dgm:cxn modelId="{249D037B-2F20-499F-81FF-EB751D793723}" type="presParOf" srcId="{B0350D83-993A-41A7-9898-E1CDEF636FD1}" destId="{0F0B29E7-5613-401D-87D3-4894649C8D22}" srcOrd="2" destOrd="0" presId="urn:microsoft.com/office/officeart/2008/layout/HorizontalMultiLevelHierarchy"/>
    <dgm:cxn modelId="{4B6E7FA4-5494-4358-A4A5-74C4982362AB}" type="presParOf" srcId="{0F0B29E7-5613-401D-87D3-4894649C8D22}" destId="{8D578E23-56C2-4130-8484-7D5D1F8C88D4}" srcOrd="0" destOrd="0" presId="urn:microsoft.com/office/officeart/2008/layout/HorizontalMultiLevelHierarchy"/>
    <dgm:cxn modelId="{D863163A-3655-48AA-A6F8-1BE00DC7DBFA}" type="presParOf" srcId="{B0350D83-993A-41A7-9898-E1CDEF636FD1}" destId="{4A89D0C9-816C-4C54-B9BC-D8DDBD19A198}" srcOrd="3" destOrd="0" presId="urn:microsoft.com/office/officeart/2008/layout/HorizontalMultiLevelHierarchy"/>
    <dgm:cxn modelId="{75589E2E-0D39-4047-A453-8E19328AC591}" type="presParOf" srcId="{4A89D0C9-816C-4C54-B9BC-D8DDBD19A198}" destId="{AB195EBA-8BC0-45F5-93EA-44CA4C95D386}" srcOrd="0" destOrd="0" presId="urn:microsoft.com/office/officeart/2008/layout/HorizontalMultiLevelHierarchy"/>
    <dgm:cxn modelId="{ECAC6613-DEFD-4D19-B41D-A23627B86E9C}" type="presParOf" srcId="{4A89D0C9-816C-4C54-B9BC-D8DDBD19A198}" destId="{E65C9D7E-44CE-4D6B-8899-B717CB5D2E34}" srcOrd="1" destOrd="0" presId="urn:microsoft.com/office/officeart/2008/layout/HorizontalMultiLevelHierarchy"/>
    <dgm:cxn modelId="{DAF55465-B457-4740-A645-72F6EEEFBDBA}" type="presParOf" srcId="{B0350D83-993A-41A7-9898-E1CDEF636FD1}" destId="{FCFC8E8C-3CC7-4243-8C9B-760338D33F5A}" srcOrd="4" destOrd="0" presId="urn:microsoft.com/office/officeart/2008/layout/HorizontalMultiLevelHierarchy"/>
    <dgm:cxn modelId="{F72FE51C-BFC4-44E6-821F-964301C4B829}" type="presParOf" srcId="{FCFC8E8C-3CC7-4243-8C9B-760338D33F5A}" destId="{BC3F74D1-4BE5-43EF-AE50-9F692F81A4B8}" srcOrd="0" destOrd="0" presId="urn:microsoft.com/office/officeart/2008/layout/HorizontalMultiLevelHierarchy"/>
    <dgm:cxn modelId="{E113D9B3-9C51-44D9-8EB7-31E2CDDA8A4E}" type="presParOf" srcId="{B0350D83-993A-41A7-9898-E1CDEF636FD1}" destId="{33F1B88D-B919-4FD3-817A-76889BA735E5}" srcOrd="5" destOrd="0" presId="urn:microsoft.com/office/officeart/2008/layout/HorizontalMultiLevelHierarchy"/>
    <dgm:cxn modelId="{3B7B7781-C0B3-496F-AE44-9F35512D1AEF}" type="presParOf" srcId="{33F1B88D-B919-4FD3-817A-76889BA735E5}" destId="{50924EBD-659E-4DC2-AC82-0C7FFE2F7270}" srcOrd="0" destOrd="0" presId="urn:microsoft.com/office/officeart/2008/layout/HorizontalMultiLevelHierarchy"/>
    <dgm:cxn modelId="{37730BFE-C087-4005-A8C0-AE1EAA9CA91B}" type="presParOf" srcId="{33F1B88D-B919-4FD3-817A-76889BA735E5}" destId="{A3ED3EC9-58C9-4E9A-82B1-979E5295A295}" srcOrd="1" destOrd="0" presId="urn:microsoft.com/office/officeart/2008/layout/HorizontalMultiLevelHierarchy"/>
    <dgm:cxn modelId="{A31F1398-4177-4734-B082-A7073465D80B}" type="presParOf" srcId="{B0350D83-993A-41A7-9898-E1CDEF636FD1}" destId="{0A7640D5-8EA7-43AB-A24A-64DF9216222F}" srcOrd="6" destOrd="0" presId="urn:microsoft.com/office/officeart/2008/layout/HorizontalMultiLevelHierarchy"/>
    <dgm:cxn modelId="{E7693F6B-7367-4843-90D3-15F52FB2803E}" type="presParOf" srcId="{0A7640D5-8EA7-43AB-A24A-64DF9216222F}" destId="{CEBCBA32-F434-4FB8-B7D1-FEF33490E1E2}" srcOrd="0" destOrd="0" presId="urn:microsoft.com/office/officeart/2008/layout/HorizontalMultiLevelHierarchy"/>
    <dgm:cxn modelId="{3839EB95-E53A-4DFF-9280-243591A4C2B7}" type="presParOf" srcId="{B0350D83-993A-41A7-9898-E1CDEF636FD1}" destId="{F3D7FDE8-8A82-4976-BADC-B33892B0FFC6}" srcOrd="7" destOrd="0" presId="urn:microsoft.com/office/officeart/2008/layout/HorizontalMultiLevelHierarchy"/>
    <dgm:cxn modelId="{5B9DF20E-4F55-45D0-AB47-8BEC926CF2C0}" type="presParOf" srcId="{F3D7FDE8-8A82-4976-BADC-B33892B0FFC6}" destId="{52FB52BA-10A8-417B-9101-01C9D9418A06}" srcOrd="0" destOrd="0" presId="urn:microsoft.com/office/officeart/2008/layout/HorizontalMultiLevelHierarchy"/>
    <dgm:cxn modelId="{C8A4CBEC-D993-4C49-A4F6-3C29ACEEFA75}" type="presParOf" srcId="{F3D7FDE8-8A82-4976-BADC-B33892B0FFC6}" destId="{B7542897-751C-49CE-AA0A-E3E93B6D6FE0}" srcOrd="1" destOrd="0" presId="urn:microsoft.com/office/officeart/2008/layout/HorizontalMultiLevelHierarchy"/>
    <dgm:cxn modelId="{0C7BB96A-7903-4124-AAE2-4C3B88C96C51}" type="presParOf" srcId="{B0350D83-993A-41A7-9898-E1CDEF636FD1}" destId="{DF6AA29A-4D0F-4F78-877C-9BBFE7ACF0A6}" srcOrd="8" destOrd="0" presId="urn:microsoft.com/office/officeart/2008/layout/HorizontalMultiLevelHierarchy"/>
    <dgm:cxn modelId="{F0DA642F-3F20-4B39-AA70-39132EC7F5EF}" type="presParOf" srcId="{DF6AA29A-4D0F-4F78-877C-9BBFE7ACF0A6}" destId="{3F5B128A-3AC2-4726-B0DA-3B1DE7D6448E}" srcOrd="0" destOrd="0" presId="urn:microsoft.com/office/officeart/2008/layout/HorizontalMultiLevelHierarchy"/>
    <dgm:cxn modelId="{4261FCE7-E598-4C35-805F-20C58C1C60DD}" type="presParOf" srcId="{B0350D83-993A-41A7-9898-E1CDEF636FD1}" destId="{BD964C1A-3709-42D2-ABD3-CA94A69640FF}" srcOrd="9" destOrd="0" presId="urn:microsoft.com/office/officeart/2008/layout/HorizontalMultiLevelHierarchy"/>
    <dgm:cxn modelId="{EF9B6185-2889-4A6E-B24F-2F1A8A7A5644}" type="presParOf" srcId="{BD964C1A-3709-42D2-ABD3-CA94A69640FF}" destId="{83E90ED5-4AB5-40C0-AE92-D2CEC5965124}" srcOrd="0" destOrd="0" presId="urn:microsoft.com/office/officeart/2008/layout/HorizontalMultiLevelHierarchy"/>
    <dgm:cxn modelId="{C44F4350-E38F-4FA5-AE67-436F9DD453FC}" type="presParOf" srcId="{BD964C1A-3709-42D2-ABD3-CA94A69640FF}" destId="{A93AE2CE-124E-4599-886F-71B19C22922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EC3F3-F295-452A-AD6B-F4609305B8F6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7187D21F-D042-45C8-9332-6CB423912D72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Desordenes Mentales</a:t>
          </a:r>
        </a:p>
      </dgm:t>
    </dgm:pt>
    <dgm:pt modelId="{232B9AF2-BB38-433E-82C9-19DB868B1398}" type="parTrans" cxnId="{C9BFDCAF-AEFF-4CC4-9055-A2DE1873AEC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65C06A52-557A-4FBF-9B2F-E29139C18210}" type="sibTrans" cxnId="{C9BFDCAF-AEFF-4CC4-9055-A2DE1873AEC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039707F3-32F0-4B38-9477-A0C6274D592F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</a:rPr>
            <a:t>La estigmatización y la discriminación de que son víctimas los enfermos y sus familiares disuaden a los pacientes de recurrir a los servicios de salud mental</a:t>
          </a:r>
          <a:endParaRPr lang="es-CO" dirty="0">
            <a:solidFill>
              <a:srgbClr val="000000"/>
            </a:solidFill>
          </a:endParaRPr>
        </a:p>
      </dgm:t>
    </dgm:pt>
    <dgm:pt modelId="{5AC41E5B-1008-48F2-B789-283DA7A17A00}" type="parTrans" cxnId="{58815C8D-1E11-4033-9229-8582A2FCC324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92373A31-DC8F-47EC-ABE8-6965314EBD47}" type="sibTrans" cxnId="{58815C8D-1E11-4033-9229-8582A2FCC324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2EE56339-DBD7-4039-91DD-CD2F88A3EE86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</a:rPr>
            <a:t>En la mayoría de los países son frecuentes las denuncias de violaciones de los derechos humanos de las personas con discapacidad mental o psicológica</a:t>
          </a:r>
          <a:endParaRPr lang="es-CO" dirty="0">
            <a:solidFill>
              <a:srgbClr val="000000"/>
            </a:solidFill>
          </a:endParaRPr>
        </a:p>
      </dgm:t>
    </dgm:pt>
    <dgm:pt modelId="{17235D75-CA4F-4248-9A1B-F097A496D34F}" type="parTrans" cxnId="{33C51632-8C7D-4CE0-AEBA-951310D27F14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30D3EFB6-AB9D-4A9F-9A0C-4E833DBEFA56}" type="sibTrans" cxnId="{33C51632-8C7D-4CE0-AEBA-951310D27F14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A0B9C092-C092-4AB5-93CF-060B74CE9C61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</a:rPr>
            <a:t>Existen grandes diferencias en el mundo en la distribución de profesionales competentes en atención de salud mental</a:t>
          </a:r>
          <a:endParaRPr lang="es-CO" dirty="0">
            <a:solidFill>
              <a:srgbClr val="000000"/>
            </a:solidFill>
          </a:endParaRPr>
        </a:p>
      </dgm:t>
    </dgm:pt>
    <dgm:pt modelId="{84878C6F-AEB4-4521-ACFB-1B6594DA3691}" type="parTrans" cxnId="{E51B802F-9830-4995-BEB6-3DF0BE24BCA6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DEC8C4BF-8F22-400E-ACA1-48C34965957C}" type="sibTrans" cxnId="{E51B802F-9830-4995-BEB6-3DF0BE24BCA6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3BF04163-3915-4A43-8609-87B9BBF45CFD}">
      <dgm:prSet phldrT="[Texto]"/>
      <dgm:spPr/>
      <dgm:t>
        <a:bodyPr/>
        <a:lstStyle/>
        <a:p>
          <a:r>
            <a:rPr lang="es-CO" b="0" i="0">
              <a:solidFill>
                <a:srgbClr val="000000"/>
              </a:solidFill>
            </a:rPr>
            <a:t>Para que aumente la disponibilidad de servicios de salud mental, hay que superar cinco obstáculos clave</a:t>
          </a:r>
          <a:endParaRPr lang="es-CO" dirty="0">
            <a:solidFill>
              <a:srgbClr val="000000"/>
            </a:solidFill>
          </a:endParaRPr>
        </a:p>
      </dgm:t>
    </dgm:pt>
    <dgm:pt modelId="{C20FE184-AF8E-4DF8-A361-4AF06B22B2BF}" type="parTrans" cxnId="{A489B962-25C4-406B-94A0-16E826CC620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86FAA229-9356-4F93-8F04-2CC17D4987A7}" type="sibTrans" cxnId="{A489B962-25C4-406B-94A0-16E826CC620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2F705558-ABD0-4E83-B166-FFCF7C50E7DE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b="0" i="0" dirty="0">
              <a:solidFill>
                <a:srgbClr val="000000"/>
              </a:solidFill>
            </a:rPr>
            <a:t>La no inclusión de la atención de salud mental en los programas de salud pública</a:t>
          </a:r>
          <a:endParaRPr lang="es-CO" dirty="0">
            <a:solidFill>
              <a:srgbClr val="000000"/>
            </a:solidFill>
          </a:endParaRPr>
        </a:p>
      </dgm:t>
    </dgm:pt>
    <dgm:pt modelId="{0DFF0263-7A2D-436A-BC9F-46D66A2DD1C0}" type="parTrans" cxnId="{213D3D96-227C-41EA-A350-36FC684F2AA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3C6CF237-0CF0-4AF3-8A9A-D7E26AF24447}" type="sibTrans" cxnId="{213D3D96-227C-41EA-A350-36FC684F2AA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EA18B28B-CCFC-434C-87DA-B472EC46CACF}">
      <dgm:prSet phldrT="[Texto]"/>
      <dgm:spPr/>
      <dgm:t>
        <a:bodyPr/>
        <a:lstStyle/>
        <a:p>
          <a:r>
            <a:rPr lang="es-CO" b="0" i="0" dirty="0">
              <a:solidFill>
                <a:srgbClr val="000000"/>
              </a:solidFill>
            </a:rPr>
            <a:t>Los recursos financieros que se necesitan para que aumenten los servicios son relativamente modestos</a:t>
          </a:r>
          <a:endParaRPr lang="es-CO" dirty="0">
            <a:solidFill>
              <a:srgbClr val="000000"/>
            </a:solidFill>
          </a:endParaRPr>
        </a:p>
      </dgm:t>
    </dgm:pt>
    <dgm:pt modelId="{2140D16A-D98F-478D-8F49-45B73702809E}" type="parTrans" cxnId="{63E0428A-BE11-4DD8-8547-1198DD38A418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3DC2A2B3-9930-47D1-A8B1-A05F14C7DC67}" type="sibTrans" cxnId="{63E0428A-BE11-4DD8-8547-1198DD38A418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5C2F0631-4BC5-4EDF-8241-822DF8021AB7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b="0" i="0" dirty="0">
              <a:solidFill>
                <a:srgbClr val="000000"/>
              </a:solidFill>
            </a:rPr>
            <a:t>La actual organización de los servicios de salud mental</a:t>
          </a:r>
          <a:endParaRPr lang="es-CO" dirty="0">
            <a:solidFill>
              <a:srgbClr val="000000"/>
            </a:solidFill>
          </a:endParaRPr>
        </a:p>
      </dgm:t>
    </dgm:pt>
    <dgm:pt modelId="{548A8451-3B80-4DD5-A0FD-E2FB2DB01171}" type="parTrans" cxnId="{C8274691-D1A2-4D52-BD78-4A39FE552DC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606E75F7-98B5-41B4-B8FA-923DF7493409}" type="sibTrans" cxnId="{C8274691-D1A2-4D52-BD78-4A39FE552DC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10A0ADA9-73C1-443A-AEBB-3BBF29BCD682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b="0" i="0" dirty="0">
              <a:solidFill>
                <a:srgbClr val="000000"/>
              </a:solidFill>
            </a:rPr>
            <a:t>La falta de integración de la salud mental en la atención primaria</a:t>
          </a:r>
          <a:endParaRPr lang="es-CO" dirty="0">
            <a:solidFill>
              <a:srgbClr val="000000"/>
            </a:solidFill>
          </a:endParaRPr>
        </a:p>
      </dgm:t>
    </dgm:pt>
    <dgm:pt modelId="{A332E704-C14D-4556-AE9D-2E52003C9D73}" type="parTrans" cxnId="{0EA573D4-6E99-417A-8587-8276C911A14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E7A17063-E77A-4260-8E8F-6E1D0292D8FB}" type="sibTrans" cxnId="{0EA573D4-6E99-417A-8587-8276C911A142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7109F525-4EE4-41E8-8629-892438E91EAE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b="0" i="0" dirty="0">
              <a:solidFill>
                <a:srgbClr val="000000"/>
              </a:solidFill>
            </a:rPr>
            <a:t>La escasez de recursos humanos para la atención de salud mental</a:t>
          </a:r>
          <a:endParaRPr lang="es-CO" dirty="0">
            <a:solidFill>
              <a:srgbClr val="000000"/>
            </a:solidFill>
          </a:endParaRPr>
        </a:p>
      </dgm:t>
    </dgm:pt>
    <dgm:pt modelId="{9C585813-6451-4020-95C2-FB30028D428A}" type="parTrans" cxnId="{A34BFE88-714F-4E2B-985E-6D4FFF74F476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D3570A26-029B-47E5-A1FB-C7981BD15531}" type="sibTrans" cxnId="{A34BFE88-714F-4E2B-985E-6D4FFF74F476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EB930F45-5D19-408C-9174-973BBA375803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b="0" i="0" dirty="0">
              <a:solidFill>
                <a:srgbClr val="000000"/>
              </a:solidFill>
            </a:rPr>
            <a:t>La falta de iniciativa en el terreno de la salud mental pública</a:t>
          </a:r>
          <a:endParaRPr lang="es-CO" dirty="0">
            <a:solidFill>
              <a:srgbClr val="000000"/>
            </a:solidFill>
          </a:endParaRPr>
        </a:p>
      </dgm:t>
    </dgm:pt>
    <dgm:pt modelId="{9A21F557-6EAE-490D-A913-6A5571B42034}" type="parTrans" cxnId="{B518B001-F042-4AE9-9957-083774A928CD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6ACEB052-A7EE-4D26-B9D2-3FB98F8AB446}" type="sibTrans" cxnId="{B518B001-F042-4AE9-9957-083774A928CD}">
      <dgm:prSet/>
      <dgm:spPr/>
      <dgm:t>
        <a:bodyPr/>
        <a:lstStyle/>
        <a:p>
          <a:endParaRPr lang="es-CO">
            <a:solidFill>
              <a:srgbClr val="000000"/>
            </a:solidFill>
          </a:endParaRPr>
        </a:p>
      </dgm:t>
    </dgm:pt>
    <dgm:pt modelId="{92CF53BE-3585-46D1-8C54-0972B00883E7}" type="pres">
      <dgm:prSet presAssocID="{FA6EC3F3-F295-452A-AD6B-F4609305B8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C0C26FF-5A4A-4954-B8E8-6464E80CCC2C}" type="pres">
      <dgm:prSet presAssocID="{7187D21F-D042-45C8-9332-6CB423912D72}" presName="root1" presStyleCnt="0"/>
      <dgm:spPr/>
    </dgm:pt>
    <dgm:pt modelId="{1E2E4659-5629-45F5-A1D9-EAD0ADEF1B5D}" type="pres">
      <dgm:prSet presAssocID="{7187D21F-D042-45C8-9332-6CB423912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350D83-993A-41A7-9898-E1CDEF636FD1}" type="pres">
      <dgm:prSet presAssocID="{7187D21F-D042-45C8-9332-6CB423912D72}" presName="level2hierChild" presStyleCnt="0"/>
      <dgm:spPr/>
    </dgm:pt>
    <dgm:pt modelId="{FB9602D4-D06E-4313-A39B-FBAFE25FD755}" type="pres">
      <dgm:prSet presAssocID="{5AC41E5B-1008-48F2-B789-283DA7A17A00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4935413B-4245-4686-A6AF-C0A00650FF52}" type="pres">
      <dgm:prSet presAssocID="{5AC41E5B-1008-48F2-B789-283DA7A17A00}" presName="connTx" presStyleLbl="parChTrans1D2" presStyleIdx="0" presStyleCnt="5"/>
      <dgm:spPr/>
      <dgm:t>
        <a:bodyPr/>
        <a:lstStyle/>
        <a:p>
          <a:endParaRPr lang="es-CO"/>
        </a:p>
      </dgm:t>
    </dgm:pt>
    <dgm:pt modelId="{3015A249-00A2-4386-9F5F-146C14D51589}" type="pres">
      <dgm:prSet presAssocID="{039707F3-32F0-4B38-9477-A0C6274D592F}" presName="root2" presStyleCnt="0"/>
      <dgm:spPr/>
    </dgm:pt>
    <dgm:pt modelId="{B5CEC492-EE19-4AEC-879A-51C2167F8958}" type="pres">
      <dgm:prSet presAssocID="{039707F3-32F0-4B38-9477-A0C6274D592F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CAEA6C1-AB4E-4D90-A261-0593BD0236BC}" type="pres">
      <dgm:prSet presAssocID="{039707F3-32F0-4B38-9477-A0C6274D592F}" presName="level3hierChild" presStyleCnt="0"/>
      <dgm:spPr/>
    </dgm:pt>
    <dgm:pt modelId="{BAD22182-20D7-49F5-9A7D-CAB48B0B7140}" type="pres">
      <dgm:prSet presAssocID="{17235D75-CA4F-4248-9A1B-F097A496D34F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78FB7EEC-58F8-4C5A-B64B-BFE34C852F97}" type="pres">
      <dgm:prSet presAssocID="{17235D75-CA4F-4248-9A1B-F097A496D34F}" presName="connTx" presStyleLbl="parChTrans1D2" presStyleIdx="1" presStyleCnt="5"/>
      <dgm:spPr/>
      <dgm:t>
        <a:bodyPr/>
        <a:lstStyle/>
        <a:p>
          <a:endParaRPr lang="es-CO"/>
        </a:p>
      </dgm:t>
    </dgm:pt>
    <dgm:pt modelId="{4E835A66-0805-44C9-8C5E-9DB2B7A6DE5C}" type="pres">
      <dgm:prSet presAssocID="{2EE56339-DBD7-4039-91DD-CD2F88A3EE86}" presName="root2" presStyleCnt="0"/>
      <dgm:spPr/>
    </dgm:pt>
    <dgm:pt modelId="{94C9998B-E616-4028-9648-2848A558E2A8}" type="pres">
      <dgm:prSet presAssocID="{2EE56339-DBD7-4039-91DD-CD2F88A3EE8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D703C52-25AB-4C36-B1A3-C85F7DB50C4F}" type="pres">
      <dgm:prSet presAssocID="{2EE56339-DBD7-4039-91DD-CD2F88A3EE86}" presName="level3hierChild" presStyleCnt="0"/>
      <dgm:spPr/>
    </dgm:pt>
    <dgm:pt modelId="{94DC5A42-3614-474D-A458-BB53DA703130}" type="pres">
      <dgm:prSet presAssocID="{84878C6F-AEB4-4521-ACFB-1B6594DA3691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A3B7EE33-0067-4C40-ACA9-ED6F33619D61}" type="pres">
      <dgm:prSet presAssocID="{84878C6F-AEB4-4521-ACFB-1B6594DA3691}" presName="connTx" presStyleLbl="parChTrans1D2" presStyleIdx="2" presStyleCnt="5"/>
      <dgm:spPr/>
      <dgm:t>
        <a:bodyPr/>
        <a:lstStyle/>
        <a:p>
          <a:endParaRPr lang="es-CO"/>
        </a:p>
      </dgm:t>
    </dgm:pt>
    <dgm:pt modelId="{5239F139-96D3-4187-A123-AD472CB59030}" type="pres">
      <dgm:prSet presAssocID="{A0B9C092-C092-4AB5-93CF-060B74CE9C61}" presName="root2" presStyleCnt="0"/>
      <dgm:spPr/>
    </dgm:pt>
    <dgm:pt modelId="{45FE063A-30D2-45A3-AC15-0C4E87F35FB8}" type="pres">
      <dgm:prSet presAssocID="{A0B9C092-C092-4AB5-93CF-060B74CE9C6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261DEA2-7117-4C18-B808-C6725BA971E8}" type="pres">
      <dgm:prSet presAssocID="{A0B9C092-C092-4AB5-93CF-060B74CE9C61}" presName="level3hierChild" presStyleCnt="0"/>
      <dgm:spPr/>
    </dgm:pt>
    <dgm:pt modelId="{21D26D75-844B-4E30-B58A-B2221623F64B}" type="pres">
      <dgm:prSet presAssocID="{C20FE184-AF8E-4DF8-A361-4AF06B22B2BF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4D78ECDB-1F13-4E31-8460-4B0496A5E353}" type="pres">
      <dgm:prSet presAssocID="{C20FE184-AF8E-4DF8-A361-4AF06B22B2BF}" presName="connTx" presStyleLbl="parChTrans1D2" presStyleIdx="3" presStyleCnt="5"/>
      <dgm:spPr/>
      <dgm:t>
        <a:bodyPr/>
        <a:lstStyle/>
        <a:p>
          <a:endParaRPr lang="es-CO"/>
        </a:p>
      </dgm:t>
    </dgm:pt>
    <dgm:pt modelId="{35C3E83D-58BF-4B62-BB89-98AC8F76EA9D}" type="pres">
      <dgm:prSet presAssocID="{3BF04163-3915-4A43-8609-87B9BBF45CFD}" presName="root2" presStyleCnt="0"/>
      <dgm:spPr/>
    </dgm:pt>
    <dgm:pt modelId="{8C556825-2C4C-4357-9337-14A4ADBF8746}" type="pres">
      <dgm:prSet presAssocID="{3BF04163-3915-4A43-8609-87B9BBF45CF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B0AE3A6-D51C-40A1-B53F-403A5722EBA5}" type="pres">
      <dgm:prSet presAssocID="{3BF04163-3915-4A43-8609-87B9BBF45CFD}" presName="level3hierChild" presStyleCnt="0"/>
      <dgm:spPr/>
    </dgm:pt>
    <dgm:pt modelId="{E729ABD2-00A6-4784-8E1A-22B3432AB5DB}" type="pres">
      <dgm:prSet presAssocID="{0DFF0263-7A2D-436A-BC9F-46D66A2DD1C0}" presName="conn2-1" presStyleLbl="parChTrans1D3" presStyleIdx="0" presStyleCnt="5"/>
      <dgm:spPr/>
      <dgm:t>
        <a:bodyPr/>
        <a:lstStyle/>
        <a:p>
          <a:endParaRPr lang="es-CO"/>
        </a:p>
      </dgm:t>
    </dgm:pt>
    <dgm:pt modelId="{9FADBC74-1146-42F2-8773-8338E9478EAE}" type="pres">
      <dgm:prSet presAssocID="{0DFF0263-7A2D-436A-BC9F-46D66A2DD1C0}" presName="connTx" presStyleLbl="parChTrans1D3" presStyleIdx="0" presStyleCnt="5"/>
      <dgm:spPr/>
      <dgm:t>
        <a:bodyPr/>
        <a:lstStyle/>
        <a:p>
          <a:endParaRPr lang="es-CO"/>
        </a:p>
      </dgm:t>
    </dgm:pt>
    <dgm:pt modelId="{CC27B57F-3F79-4993-A490-79EA255FE13B}" type="pres">
      <dgm:prSet presAssocID="{2F705558-ABD0-4E83-B166-FFCF7C50E7DE}" presName="root2" presStyleCnt="0"/>
      <dgm:spPr/>
    </dgm:pt>
    <dgm:pt modelId="{3F6CAF28-4C52-45FB-9144-81BA1D52E415}" type="pres">
      <dgm:prSet presAssocID="{2F705558-ABD0-4E83-B166-FFCF7C50E7D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FB9368E-3503-43CF-9EAF-2F2DDDCC73CC}" type="pres">
      <dgm:prSet presAssocID="{2F705558-ABD0-4E83-B166-FFCF7C50E7DE}" presName="level3hierChild" presStyleCnt="0"/>
      <dgm:spPr/>
    </dgm:pt>
    <dgm:pt modelId="{4E4A9744-9A80-4EC9-BB78-1EEA8A6AA170}" type="pres">
      <dgm:prSet presAssocID="{548A8451-3B80-4DD5-A0FD-E2FB2DB01171}" presName="conn2-1" presStyleLbl="parChTrans1D3" presStyleIdx="1" presStyleCnt="5"/>
      <dgm:spPr/>
      <dgm:t>
        <a:bodyPr/>
        <a:lstStyle/>
        <a:p>
          <a:endParaRPr lang="es-CO"/>
        </a:p>
      </dgm:t>
    </dgm:pt>
    <dgm:pt modelId="{9F0EB39E-803D-432F-85D4-4D9CBECC5686}" type="pres">
      <dgm:prSet presAssocID="{548A8451-3B80-4DD5-A0FD-E2FB2DB01171}" presName="connTx" presStyleLbl="parChTrans1D3" presStyleIdx="1" presStyleCnt="5"/>
      <dgm:spPr/>
      <dgm:t>
        <a:bodyPr/>
        <a:lstStyle/>
        <a:p>
          <a:endParaRPr lang="es-CO"/>
        </a:p>
      </dgm:t>
    </dgm:pt>
    <dgm:pt modelId="{A3A93089-38B1-412A-8B1B-032CF0AB8C68}" type="pres">
      <dgm:prSet presAssocID="{5C2F0631-4BC5-4EDF-8241-822DF8021AB7}" presName="root2" presStyleCnt="0"/>
      <dgm:spPr/>
    </dgm:pt>
    <dgm:pt modelId="{5581402E-8AE2-4857-B366-761151FFAFC5}" type="pres">
      <dgm:prSet presAssocID="{5C2F0631-4BC5-4EDF-8241-822DF8021AB7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77B0CF-888D-4D0B-88C7-165CEB060F77}" type="pres">
      <dgm:prSet presAssocID="{5C2F0631-4BC5-4EDF-8241-822DF8021AB7}" presName="level3hierChild" presStyleCnt="0"/>
      <dgm:spPr/>
    </dgm:pt>
    <dgm:pt modelId="{2E991738-A084-40AD-9F60-2640D10051F3}" type="pres">
      <dgm:prSet presAssocID="{A332E704-C14D-4556-AE9D-2E52003C9D73}" presName="conn2-1" presStyleLbl="parChTrans1D3" presStyleIdx="2" presStyleCnt="5"/>
      <dgm:spPr/>
      <dgm:t>
        <a:bodyPr/>
        <a:lstStyle/>
        <a:p>
          <a:endParaRPr lang="es-CO"/>
        </a:p>
      </dgm:t>
    </dgm:pt>
    <dgm:pt modelId="{DAAE9867-EEBC-4139-B470-4DB77BB7D104}" type="pres">
      <dgm:prSet presAssocID="{A332E704-C14D-4556-AE9D-2E52003C9D73}" presName="connTx" presStyleLbl="parChTrans1D3" presStyleIdx="2" presStyleCnt="5"/>
      <dgm:spPr/>
      <dgm:t>
        <a:bodyPr/>
        <a:lstStyle/>
        <a:p>
          <a:endParaRPr lang="es-CO"/>
        </a:p>
      </dgm:t>
    </dgm:pt>
    <dgm:pt modelId="{64D3F95D-C64B-47FC-A76C-2DBF31318232}" type="pres">
      <dgm:prSet presAssocID="{10A0ADA9-73C1-443A-AEBB-3BBF29BCD682}" presName="root2" presStyleCnt="0"/>
      <dgm:spPr/>
    </dgm:pt>
    <dgm:pt modelId="{FBA81C8B-9962-4D90-B2AD-8426C69AC89E}" type="pres">
      <dgm:prSet presAssocID="{10A0ADA9-73C1-443A-AEBB-3BBF29BCD682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A2AD710-75F3-4030-B4D8-60A455B49651}" type="pres">
      <dgm:prSet presAssocID="{10A0ADA9-73C1-443A-AEBB-3BBF29BCD682}" presName="level3hierChild" presStyleCnt="0"/>
      <dgm:spPr/>
    </dgm:pt>
    <dgm:pt modelId="{61FE6242-83A7-4D81-A710-C1708923788F}" type="pres">
      <dgm:prSet presAssocID="{9C585813-6451-4020-95C2-FB30028D428A}" presName="conn2-1" presStyleLbl="parChTrans1D3" presStyleIdx="3" presStyleCnt="5"/>
      <dgm:spPr/>
      <dgm:t>
        <a:bodyPr/>
        <a:lstStyle/>
        <a:p>
          <a:endParaRPr lang="es-CO"/>
        </a:p>
      </dgm:t>
    </dgm:pt>
    <dgm:pt modelId="{36F8F7B4-F0B4-454C-BB78-467E89D020EB}" type="pres">
      <dgm:prSet presAssocID="{9C585813-6451-4020-95C2-FB30028D428A}" presName="connTx" presStyleLbl="parChTrans1D3" presStyleIdx="3" presStyleCnt="5"/>
      <dgm:spPr/>
      <dgm:t>
        <a:bodyPr/>
        <a:lstStyle/>
        <a:p>
          <a:endParaRPr lang="es-CO"/>
        </a:p>
      </dgm:t>
    </dgm:pt>
    <dgm:pt modelId="{38E8D701-2CB9-42CE-B6B9-D40633110755}" type="pres">
      <dgm:prSet presAssocID="{7109F525-4EE4-41E8-8629-892438E91EAE}" presName="root2" presStyleCnt="0"/>
      <dgm:spPr/>
    </dgm:pt>
    <dgm:pt modelId="{69A69C58-A9F7-45F2-A29F-68227DD469D5}" type="pres">
      <dgm:prSet presAssocID="{7109F525-4EE4-41E8-8629-892438E91EA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E498CA-FC33-4059-8547-A6EF0B72CB62}" type="pres">
      <dgm:prSet presAssocID="{7109F525-4EE4-41E8-8629-892438E91EAE}" presName="level3hierChild" presStyleCnt="0"/>
      <dgm:spPr/>
    </dgm:pt>
    <dgm:pt modelId="{617D588C-0D29-4485-BF03-2B826ABE4A28}" type="pres">
      <dgm:prSet presAssocID="{9A21F557-6EAE-490D-A913-6A5571B42034}" presName="conn2-1" presStyleLbl="parChTrans1D3" presStyleIdx="4" presStyleCnt="5"/>
      <dgm:spPr/>
      <dgm:t>
        <a:bodyPr/>
        <a:lstStyle/>
        <a:p>
          <a:endParaRPr lang="es-CO"/>
        </a:p>
      </dgm:t>
    </dgm:pt>
    <dgm:pt modelId="{418B52CD-F46A-4F85-9E1E-DDBD86375F9C}" type="pres">
      <dgm:prSet presAssocID="{9A21F557-6EAE-490D-A913-6A5571B42034}" presName="connTx" presStyleLbl="parChTrans1D3" presStyleIdx="4" presStyleCnt="5"/>
      <dgm:spPr/>
      <dgm:t>
        <a:bodyPr/>
        <a:lstStyle/>
        <a:p>
          <a:endParaRPr lang="es-CO"/>
        </a:p>
      </dgm:t>
    </dgm:pt>
    <dgm:pt modelId="{EFA75A7C-29A5-4013-ABB8-111BCE252FE8}" type="pres">
      <dgm:prSet presAssocID="{EB930F45-5D19-408C-9174-973BBA375803}" presName="root2" presStyleCnt="0"/>
      <dgm:spPr/>
    </dgm:pt>
    <dgm:pt modelId="{31545CD1-EED8-4D1C-94F8-5BE95016E82E}" type="pres">
      <dgm:prSet presAssocID="{EB930F45-5D19-408C-9174-973BBA375803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1FB9B51-7579-4ADA-9BCA-D41FEEFB36A3}" type="pres">
      <dgm:prSet presAssocID="{EB930F45-5D19-408C-9174-973BBA375803}" presName="level3hierChild" presStyleCnt="0"/>
      <dgm:spPr/>
    </dgm:pt>
    <dgm:pt modelId="{1EA71B2C-3D15-42DC-8748-BA1228C64A84}" type="pres">
      <dgm:prSet presAssocID="{2140D16A-D98F-478D-8F49-45B73702809E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FF07FA94-4D47-4607-B660-33B65785B483}" type="pres">
      <dgm:prSet presAssocID="{2140D16A-D98F-478D-8F49-45B73702809E}" presName="connTx" presStyleLbl="parChTrans1D2" presStyleIdx="4" presStyleCnt="5"/>
      <dgm:spPr/>
      <dgm:t>
        <a:bodyPr/>
        <a:lstStyle/>
        <a:p>
          <a:endParaRPr lang="es-CO"/>
        </a:p>
      </dgm:t>
    </dgm:pt>
    <dgm:pt modelId="{C73FA97A-7D22-4ED8-B956-5F60A5D2D717}" type="pres">
      <dgm:prSet presAssocID="{EA18B28B-CCFC-434C-87DA-B472EC46CACF}" presName="root2" presStyleCnt="0"/>
      <dgm:spPr/>
    </dgm:pt>
    <dgm:pt modelId="{B197330C-40AF-4473-8C7E-DD8B72DCBCFE}" type="pres">
      <dgm:prSet presAssocID="{EA18B28B-CCFC-434C-87DA-B472EC46CACF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BB09031-4DDB-4E10-A936-884A2760AB12}" type="pres">
      <dgm:prSet presAssocID="{EA18B28B-CCFC-434C-87DA-B472EC46CACF}" presName="level3hierChild" presStyleCnt="0"/>
      <dgm:spPr/>
    </dgm:pt>
  </dgm:ptLst>
  <dgm:cxnLst>
    <dgm:cxn modelId="{E9FB051C-9578-4FC4-AC9B-573CB577AA43}" type="presOf" srcId="{9C585813-6451-4020-95C2-FB30028D428A}" destId="{61FE6242-83A7-4D81-A710-C1708923788F}" srcOrd="0" destOrd="0" presId="urn:microsoft.com/office/officeart/2008/layout/HorizontalMultiLevelHierarchy"/>
    <dgm:cxn modelId="{00965264-765A-4E1C-826C-ECA81931857B}" type="presOf" srcId="{2F705558-ABD0-4E83-B166-FFCF7C50E7DE}" destId="{3F6CAF28-4C52-45FB-9144-81BA1D52E415}" srcOrd="0" destOrd="0" presId="urn:microsoft.com/office/officeart/2008/layout/HorizontalMultiLevelHierarchy"/>
    <dgm:cxn modelId="{C8274691-D1A2-4D52-BD78-4A39FE552DC2}" srcId="{3BF04163-3915-4A43-8609-87B9BBF45CFD}" destId="{5C2F0631-4BC5-4EDF-8241-822DF8021AB7}" srcOrd="1" destOrd="0" parTransId="{548A8451-3B80-4DD5-A0FD-E2FB2DB01171}" sibTransId="{606E75F7-98B5-41B4-B8FA-923DF7493409}"/>
    <dgm:cxn modelId="{00725F91-B71F-46F7-9ED8-157B52EED495}" type="presOf" srcId="{9A21F557-6EAE-490D-A913-6A5571B42034}" destId="{418B52CD-F46A-4F85-9E1E-DDBD86375F9C}" srcOrd="1" destOrd="0" presId="urn:microsoft.com/office/officeart/2008/layout/HorizontalMultiLevelHierarchy"/>
    <dgm:cxn modelId="{0EA573D4-6E99-417A-8587-8276C911A142}" srcId="{3BF04163-3915-4A43-8609-87B9BBF45CFD}" destId="{10A0ADA9-73C1-443A-AEBB-3BBF29BCD682}" srcOrd="2" destOrd="0" parTransId="{A332E704-C14D-4556-AE9D-2E52003C9D73}" sibTransId="{E7A17063-E77A-4260-8E8F-6E1D0292D8FB}"/>
    <dgm:cxn modelId="{7EAC4402-F331-4AD7-95EB-B7B0A2C004D6}" type="presOf" srcId="{C20FE184-AF8E-4DF8-A361-4AF06B22B2BF}" destId="{21D26D75-844B-4E30-B58A-B2221623F64B}" srcOrd="0" destOrd="0" presId="urn:microsoft.com/office/officeart/2008/layout/HorizontalMultiLevelHierarchy"/>
    <dgm:cxn modelId="{191CF3C6-7DF1-4FED-9784-D9E3307B04B0}" type="presOf" srcId="{10A0ADA9-73C1-443A-AEBB-3BBF29BCD682}" destId="{FBA81C8B-9962-4D90-B2AD-8426C69AC89E}" srcOrd="0" destOrd="0" presId="urn:microsoft.com/office/officeart/2008/layout/HorizontalMultiLevelHierarchy"/>
    <dgm:cxn modelId="{98293776-7237-479A-B213-0EABE3E1252A}" type="presOf" srcId="{9C585813-6451-4020-95C2-FB30028D428A}" destId="{36F8F7B4-F0B4-454C-BB78-467E89D020EB}" srcOrd="1" destOrd="0" presId="urn:microsoft.com/office/officeart/2008/layout/HorizontalMultiLevelHierarchy"/>
    <dgm:cxn modelId="{B518B001-F042-4AE9-9957-083774A928CD}" srcId="{3BF04163-3915-4A43-8609-87B9BBF45CFD}" destId="{EB930F45-5D19-408C-9174-973BBA375803}" srcOrd="4" destOrd="0" parTransId="{9A21F557-6EAE-490D-A913-6A5571B42034}" sibTransId="{6ACEB052-A7EE-4D26-B9D2-3FB98F8AB446}"/>
    <dgm:cxn modelId="{22315E37-D9D2-44F8-AFC7-B66DB49D4FF9}" type="presOf" srcId="{5AC41E5B-1008-48F2-B789-283DA7A17A00}" destId="{FB9602D4-D06E-4313-A39B-FBAFE25FD755}" srcOrd="0" destOrd="0" presId="urn:microsoft.com/office/officeart/2008/layout/HorizontalMultiLevelHierarchy"/>
    <dgm:cxn modelId="{453B3BD6-87AE-46E1-917D-A7C312C35784}" type="presOf" srcId="{C20FE184-AF8E-4DF8-A361-4AF06B22B2BF}" destId="{4D78ECDB-1F13-4E31-8460-4B0496A5E353}" srcOrd="1" destOrd="0" presId="urn:microsoft.com/office/officeart/2008/layout/HorizontalMultiLevelHierarchy"/>
    <dgm:cxn modelId="{33F3414A-99FB-44E4-B0B8-A6301C8F9C84}" type="presOf" srcId="{2140D16A-D98F-478D-8F49-45B73702809E}" destId="{FF07FA94-4D47-4607-B660-33B65785B483}" srcOrd="1" destOrd="0" presId="urn:microsoft.com/office/officeart/2008/layout/HorizontalMultiLevelHierarchy"/>
    <dgm:cxn modelId="{D788D0E6-DDD2-474D-A3E5-44A81A83A136}" type="presOf" srcId="{EB930F45-5D19-408C-9174-973BBA375803}" destId="{31545CD1-EED8-4D1C-94F8-5BE95016E82E}" srcOrd="0" destOrd="0" presId="urn:microsoft.com/office/officeart/2008/layout/HorizontalMultiLevelHierarchy"/>
    <dgm:cxn modelId="{58815C8D-1E11-4033-9229-8582A2FCC324}" srcId="{7187D21F-D042-45C8-9332-6CB423912D72}" destId="{039707F3-32F0-4B38-9477-A0C6274D592F}" srcOrd="0" destOrd="0" parTransId="{5AC41E5B-1008-48F2-B789-283DA7A17A00}" sibTransId="{92373A31-DC8F-47EC-ABE8-6965314EBD47}"/>
    <dgm:cxn modelId="{2F6FAF25-7AD6-42FE-9E16-D402E2D2D9A4}" type="presOf" srcId="{7109F525-4EE4-41E8-8629-892438E91EAE}" destId="{69A69C58-A9F7-45F2-A29F-68227DD469D5}" srcOrd="0" destOrd="0" presId="urn:microsoft.com/office/officeart/2008/layout/HorizontalMultiLevelHierarchy"/>
    <dgm:cxn modelId="{FC334341-10D1-4381-9E94-0783D0356DB6}" type="presOf" srcId="{5AC41E5B-1008-48F2-B789-283DA7A17A00}" destId="{4935413B-4245-4686-A6AF-C0A00650FF52}" srcOrd="1" destOrd="0" presId="urn:microsoft.com/office/officeart/2008/layout/HorizontalMultiLevelHierarchy"/>
    <dgm:cxn modelId="{B5C343C5-A4B5-4829-8685-8B86AF28D4CF}" type="presOf" srcId="{A332E704-C14D-4556-AE9D-2E52003C9D73}" destId="{DAAE9867-EEBC-4139-B470-4DB77BB7D104}" srcOrd="1" destOrd="0" presId="urn:microsoft.com/office/officeart/2008/layout/HorizontalMultiLevelHierarchy"/>
    <dgm:cxn modelId="{109EFB31-FF68-44F9-89FB-EAD21928906F}" type="presOf" srcId="{2EE56339-DBD7-4039-91DD-CD2F88A3EE86}" destId="{94C9998B-E616-4028-9648-2848A558E2A8}" srcOrd="0" destOrd="0" presId="urn:microsoft.com/office/officeart/2008/layout/HorizontalMultiLevelHierarchy"/>
    <dgm:cxn modelId="{09C73440-28F7-45E7-B110-D87BDF375472}" type="presOf" srcId="{A0B9C092-C092-4AB5-93CF-060B74CE9C61}" destId="{45FE063A-30D2-45A3-AC15-0C4E87F35FB8}" srcOrd="0" destOrd="0" presId="urn:microsoft.com/office/officeart/2008/layout/HorizontalMultiLevelHierarchy"/>
    <dgm:cxn modelId="{A34BFE88-714F-4E2B-985E-6D4FFF74F476}" srcId="{3BF04163-3915-4A43-8609-87B9BBF45CFD}" destId="{7109F525-4EE4-41E8-8629-892438E91EAE}" srcOrd="3" destOrd="0" parTransId="{9C585813-6451-4020-95C2-FB30028D428A}" sibTransId="{D3570A26-029B-47E5-A1FB-C7981BD15531}"/>
    <dgm:cxn modelId="{45CF5A11-0464-4E77-9B20-1DFA01A166B5}" type="presOf" srcId="{84878C6F-AEB4-4521-ACFB-1B6594DA3691}" destId="{94DC5A42-3614-474D-A458-BB53DA703130}" srcOrd="0" destOrd="0" presId="urn:microsoft.com/office/officeart/2008/layout/HorizontalMultiLevelHierarchy"/>
    <dgm:cxn modelId="{C9BFDCAF-AEFF-4CC4-9055-A2DE1873AEC2}" srcId="{FA6EC3F3-F295-452A-AD6B-F4609305B8F6}" destId="{7187D21F-D042-45C8-9332-6CB423912D72}" srcOrd="0" destOrd="0" parTransId="{232B9AF2-BB38-433E-82C9-19DB868B1398}" sibTransId="{65C06A52-557A-4FBF-9B2F-E29139C18210}"/>
    <dgm:cxn modelId="{F13418B7-5F53-4740-9471-A2D94B52B362}" type="presOf" srcId="{9A21F557-6EAE-490D-A913-6A5571B42034}" destId="{617D588C-0D29-4485-BF03-2B826ABE4A28}" srcOrd="0" destOrd="0" presId="urn:microsoft.com/office/officeart/2008/layout/HorizontalMultiLevelHierarchy"/>
    <dgm:cxn modelId="{A9D68EF4-6F5D-4F66-AC38-B5CCBC6D55F6}" type="presOf" srcId="{17235D75-CA4F-4248-9A1B-F097A496D34F}" destId="{78FB7EEC-58F8-4C5A-B64B-BFE34C852F97}" srcOrd="1" destOrd="0" presId="urn:microsoft.com/office/officeart/2008/layout/HorizontalMultiLevelHierarchy"/>
    <dgm:cxn modelId="{ED91424B-BEA1-491A-98C1-99C37C436FDD}" type="presOf" srcId="{A332E704-C14D-4556-AE9D-2E52003C9D73}" destId="{2E991738-A084-40AD-9F60-2640D10051F3}" srcOrd="0" destOrd="0" presId="urn:microsoft.com/office/officeart/2008/layout/HorizontalMultiLevelHierarchy"/>
    <dgm:cxn modelId="{A489B962-25C4-406B-94A0-16E826CC6202}" srcId="{7187D21F-D042-45C8-9332-6CB423912D72}" destId="{3BF04163-3915-4A43-8609-87B9BBF45CFD}" srcOrd="3" destOrd="0" parTransId="{C20FE184-AF8E-4DF8-A361-4AF06B22B2BF}" sibTransId="{86FAA229-9356-4F93-8F04-2CC17D4987A7}"/>
    <dgm:cxn modelId="{213D3D96-227C-41EA-A350-36FC684F2AA2}" srcId="{3BF04163-3915-4A43-8609-87B9BBF45CFD}" destId="{2F705558-ABD0-4E83-B166-FFCF7C50E7DE}" srcOrd="0" destOrd="0" parTransId="{0DFF0263-7A2D-436A-BC9F-46D66A2DD1C0}" sibTransId="{3C6CF237-0CF0-4AF3-8A9A-D7E26AF24447}"/>
    <dgm:cxn modelId="{EAC1DF02-61BD-4425-BB85-D425D70ACCA7}" type="presOf" srcId="{3BF04163-3915-4A43-8609-87B9BBF45CFD}" destId="{8C556825-2C4C-4357-9337-14A4ADBF8746}" srcOrd="0" destOrd="0" presId="urn:microsoft.com/office/officeart/2008/layout/HorizontalMultiLevelHierarchy"/>
    <dgm:cxn modelId="{2AAD59F9-70CC-4B32-AF25-099719FD8B4C}" type="presOf" srcId="{FA6EC3F3-F295-452A-AD6B-F4609305B8F6}" destId="{92CF53BE-3585-46D1-8C54-0972B00883E7}" srcOrd="0" destOrd="0" presId="urn:microsoft.com/office/officeart/2008/layout/HorizontalMultiLevelHierarchy"/>
    <dgm:cxn modelId="{ADE0B258-5224-477F-A78E-9F07CD34FC93}" type="presOf" srcId="{EA18B28B-CCFC-434C-87DA-B472EC46CACF}" destId="{B197330C-40AF-4473-8C7E-DD8B72DCBCFE}" srcOrd="0" destOrd="0" presId="urn:microsoft.com/office/officeart/2008/layout/HorizontalMultiLevelHierarchy"/>
    <dgm:cxn modelId="{9C23D5CE-3A29-4588-9DBD-EB43EAD41998}" type="presOf" srcId="{039707F3-32F0-4B38-9477-A0C6274D592F}" destId="{B5CEC492-EE19-4AEC-879A-51C2167F8958}" srcOrd="0" destOrd="0" presId="urn:microsoft.com/office/officeart/2008/layout/HorizontalMultiLevelHierarchy"/>
    <dgm:cxn modelId="{0D3C17E9-954F-4154-A81A-013F5A10077C}" type="presOf" srcId="{84878C6F-AEB4-4521-ACFB-1B6594DA3691}" destId="{A3B7EE33-0067-4C40-ACA9-ED6F33619D61}" srcOrd="1" destOrd="0" presId="urn:microsoft.com/office/officeart/2008/layout/HorizontalMultiLevelHierarchy"/>
    <dgm:cxn modelId="{60C5AD41-D395-4157-833D-4719B12E75BF}" type="presOf" srcId="{2140D16A-D98F-478D-8F49-45B73702809E}" destId="{1EA71B2C-3D15-42DC-8748-BA1228C64A84}" srcOrd="0" destOrd="0" presId="urn:microsoft.com/office/officeart/2008/layout/HorizontalMultiLevelHierarchy"/>
    <dgm:cxn modelId="{329ADAC0-1B10-456C-BE54-4DDEA2E34B83}" type="presOf" srcId="{548A8451-3B80-4DD5-A0FD-E2FB2DB01171}" destId="{4E4A9744-9A80-4EC9-BB78-1EEA8A6AA170}" srcOrd="0" destOrd="0" presId="urn:microsoft.com/office/officeart/2008/layout/HorizontalMultiLevelHierarchy"/>
    <dgm:cxn modelId="{63E0428A-BE11-4DD8-8547-1198DD38A418}" srcId="{7187D21F-D042-45C8-9332-6CB423912D72}" destId="{EA18B28B-CCFC-434C-87DA-B472EC46CACF}" srcOrd="4" destOrd="0" parTransId="{2140D16A-D98F-478D-8F49-45B73702809E}" sibTransId="{3DC2A2B3-9930-47D1-A8B1-A05F14C7DC67}"/>
    <dgm:cxn modelId="{85D5F886-6EF8-448F-AB89-BC7045F4D8B2}" type="presOf" srcId="{17235D75-CA4F-4248-9A1B-F097A496D34F}" destId="{BAD22182-20D7-49F5-9A7D-CAB48B0B7140}" srcOrd="0" destOrd="0" presId="urn:microsoft.com/office/officeart/2008/layout/HorizontalMultiLevelHierarchy"/>
    <dgm:cxn modelId="{33C51632-8C7D-4CE0-AEBA-951310D27F14}" srcId="{7187D21F-D042-45C8-9332-6CB423912D72}" destId="{2EE56339-DBD7-4039-91DD-CD2F88A3EE86}" srcOrd="1" destOrd="0" parTransId="{17235D75-CA4F-4248-9A1B-F097A496D34F}" sibTransId="{30D3EFB6-AB9D-4A9F-9A0C-4E833DBEFA56}"/>
    <dgm:cxn modelId="{0B212125-2CE0-4A39-A4A0-3CD25859AC0D}" type="presOf" srcId="{7187D21F-D042-45C8-9332-6CB423912D72}" destId="{1E2E4659-5629-45F5-A1D9-EAD0ADEF1B5D}" srcOrd="0" destOrd="0" presId="urn:microsoft.com/office/officeart/2008/layout/HorizontalMultiLevelHierarchy"/>
    <dgm:cxn modelId="{F2FCB69A-8B6B-4702-BE63-45703063D805}" type="presOf" srcId="{548A8451-3B80-4DD5-A0FD-E2FB2DB01171}" destId="{9F0EB39E-803D-432F-85D4-4D9CBECC5686}" srcOrd="1" destOrd="0" presId="urn:microsoft.com/office/officeart/2008/layout/HorizontalMultiLevelHierarchy"/>
    <dgm:cxn modelId="{5327FD9E-B818-429A-8D60-ECCE7F0430D8}" type="presOf" srcId="{5C2F0631-4BC5-4EDF-8241-822DF8021AB7}" destId="{5581402E-8AE2-4857-B366-761151FFAFC5}" srcOrd="0" destOrd="0" presId="urn:microsoft.com/office/officeart/2008/layout/HorizontalMultiLevelHierarchy"/>
    <dgm:cxn modelId="{7EAEA3A3-B48F-47CC-A14C-D6BBE322BD0E}" type="presOf" srcId="{0DFF0263-7A2D-436A-BC9F-46D66A2DD1C0}" destId="{9FADBC74-1146-42F2-8773-8338E9478EAE}" srcOrd="1" destOrd="0" presId="urn:microsoft.com/office/officeart/2008/layout/HorizontalMultiLevelHierarchy"/>
    <dgm:cxn modelId="{9546EBFB-97C7-433A-8EE5-5D136459AAB6}" type="presOf" srcId="{0DFF0263-7A2D-436A-BC9F-46D66A2DD1C0}" destId="{E729ABD2-00A6-4784-8E1A-22B3432AB5DB}" srcOrd="0" destOrd="0" presId="urn:microsoft.com/office/officeart/2008/layout/HorizontalMultiLevelHierarchy"/>
    <dgm:cxn modelId="{E51B802F-9830-4995-BEB6-3DF0BE24BCA6}" srcId="{7187D21F-D042-45C8-9332-6CB423912D72}" destId="{A0B9C092-C092-4AB5-93CF-060B74CE9C61}" srcOrd="2" destOrd="0" parTransId="{84878C6F-AEB4-4521-ACFB-1B6594DA3691}" sibTransId="{DEC8C4BF-8F22-400E-ACA1-48C34965957C}"/>
    <dgm:cxn modelId="{D8F3C068-2FE5-497B-B651-577FDD15FFD5}" type="presParOf" srcId="{92CF53BE-3585-46D1-8C54-0972B00883E7}" destId="{FC0C26FF-5A4A-4954-B8E8-6464E80CCC2C}" srcOrd="0" destOrd="0" presId="urn:microsoft.com/office/officeart/2008/layout/HorizontalMultiLevelHierarchy"/>
    <dgm:cxn modelId="{47D1EE36-F49B-40B6-9C6A-A7B855369DC2}" type="presParOf" srcId="{FC0C26FF-5A4A-4954-B8E8-6464E80CCC2C}" destId="{1E2E4659-5629-45F5-A1D9-EAD0ADEF1B5D}" srcOrd="0" destOrd="0" presId="urn:microsoft.com/office/officeart/2008/layout/HorizontalMultiLevelHierarchy"/>
    <dgm:cxn modelId="{B70881A5-DB8B-42B7-8D50-A46367AD03AE}" type="presParOf" srcId="{FC0C26FF-5A4A-4954-B8E8-6464E80CCC2C}" destId="{B0350D83-993A-41A7-9898-E1CDEF636FD1}" srcOrd="1" destOrd="0" presId="urn:microsoft.com/office/officeart/2008/layout/HorizontalMultiLevelHierarchy"/>
    <dgm:cxn modelId="{D1383159-9405-46CC-8749-80FE19DB0A50}" type="presParOf" srcId="{B0350D83-993A-41A7-9898-E1CDEF636FD1}" destId="{FB9602D4-D06E-4313-A39B-FBAFE25FD755}" srcOrd="0" destOrd="0" presId="urn:microsoft.com/office/officeart/2008/layout/HorizontalMultiLevelHierarchy"/>
    <dgm:cxn modelId="{0C8BE31F-2378-43D6-A444-D65FF8155248}" type="presParOf" srcId="{FB9602D4-D06E-4313-A39B-FBAFE25FD755}" destId="{4935413B-4245-4686-A6AF-C0A00650FF52}" srcOrd="0" destOrd="0" presId="urn:microsoft.com/office/officeart/2008/layout/HorizontalMultiLevelHierarchy"/>
    <dgm:cxn modelId="{41A50195-A033-4A17-8E70-BC88C64D6A41}" type="presParOf" srcId="{B0350D83-993A-41A7-9898-E1CDEF636FD1}" destId="{3015A249-00A2-4386-9F5F-146C14D51589}" srcOrd="1" destOrd="0" presId="urn:microsoft.com/office/officeart/2008/layout/HorizontalMultiLevelHierarchy"/>
    <dgm:cxn modelId="{976905FD-7D6A-4F7B-809E-993A2FA6802A}" type="presParOf" srcId="{3015A249-00A2-4386-9F5F-146C14D51589}" destId="{B5CEC492-EE19-4AEC-879A-51C2167F8958}" srcOrd="0" destOrd="0" presId="urn:microsoft.com/office/officeart/2008/layout/HorizontalMultiLevelHierarchy"/>
    <dgm:cxn modelId="{EE647737-C7DC-4309-B55D-8E28362E44C9}" type="presParOf" srcId="{3015A249-00A2-4386-9F5F-146C14D51589}" destId="{3CAEA6C1-AB4E-4D90-A261-0593BD0236BC}" srcOrd="1" destOrd="0" presId="urn:microsoft.com/office/officeart/2008/layout/HorizontalMultiLevelHierarchy"/>
    <dgm:cxn modelId="{92773AC0-9473-40C0-AD15-175268F99CB1}" type="presParOf" srcId="{B0350D83-993A-41A7-9898-E1CDEF636FD1}" destId="{BAD22182-20D7-49F5-9A7D-CAB48B0B7140}" srcOrd="2" destOrd="0" presId="urn:microsoft.com/office/officeart/2008/layout/HorizontalMultiLevelHierarchy"/>
    <dgm:cxn modelId="{89FD14B8-F68A-4469-9DBE-0A76016DB792}" type="presParOf" srcId="{BAD22182-20D7-49F5-9A7D-CAB48B0B7140}" destId="{78FB7EEC-58F8-4C5A-B64B-BFE34C852F97}" srcOrd="0" destOrd="0" presId="urn:microsoft.com/office/officeart/2008/layout/HorizontalMultiLevelHierarchy"/>
    <dgm:cxn modelId="{892B591D-8A29-4E48-B831-C65411A5A227}" type="presParOf" srcId="{B0350D83-993A-41A7-9898-E1CDEF636FD1}" destId="{4E835A66-0805-44C9-8C5E-9DB2B7A6DE5C}" srcOrd="3" destOrd="0" presId="urn:microsoft.com/office/officeart/2008/layout/HorizontalMultiLevelHierarchy"/>
    <dgm:cxn modelId="{D3F2226C-5226-4D72-BAF2-8906A4452FAF}" type="presParOf" srcId="{4E835A66-0805-44C9-8C5E-9DB2B7A6DE5C}" destId="{94C9998B-E616-4028-9648-2848A558E2A8}" srcOrd="0" destOrd="0" presId="urn:microsoft.com/office/officeart/2008/layout/HorizontalMultiLevelHierarchy"/>
    <dgm:cxn modelId="{FFE6BF3E-F420-460B-B64C-D6AAD4B9B811}" type="presParOf" srcId="{4E835A66-0805-44C9-8C5E-9DB2B7A6DE5C}" destId="{DD703C52-25AB-4C36-B1A3-C85F7DB50C4F}" srcOrd="1" destOrd="0" presId="urn:microsoft.com/office/officeart/2008/layout/HorizontalMultiLevelHierarchy"/>
    <dgm:cxn modelId="{56F608A9-A9BF-45AA-AC91-B7199ECAA9C1}" type="presParOf" srcId="{B0350D83-993A-41A7-9898-E1CDEF636FD1}" destId="{94DC5A42-3614-474D-A458-BB53DA703130}" srcOrd="4" destOrd="0" presId="urn:microsoft.com/office/officeart/2008/layout/HorizontalMultiLevelHierarchy"/>
    <dgm:cxn modelId="{D680AE94-42B4-4517-A356-31D052FBD663}" type="presParOf" srcId="{94DC5A42-3614-474D-A458-BB53DA703130}" destId="{A3B7EE33-0067-4C40-ACA9-ED6F33619D61}" srcOrd="0" destOrd="0" presId="urn:microsoft.com/office/officeart/2008/layout/HorizontalMultiLevelHierarchy"/>
    <dgm:cxn modelId="{B9588ADF-98EC-4481-8D50-A1E833A4CEBC}" type="presParOf" srcId="{B0350D83-993A-41A7-9898-E1CDEF636FD1}" destId="{5239F139-96D3-4187-A123-AD472CB59030}" srcOrd="5" destOrd="0" presId="urn:microsoft.com/office/officeart/2008/layout/HorizontalMultiLevelHierarchy"/>
    <dgm:cxn modelId="{89E08896-9D66-4E07-9CBF-E6269C907239}" type="presParOf" srcId="{5239F139-96D3-4187-A123-AD472CB59030}" destId="{45FE063A-30D2-45A3-AC15-0C4E87F35FB8}" srcOrd="0" destOrd="0" presId="urn:microsoft.com/office/officeart/2008/layout/HorizontalMultiLevelHierarchy"/>
    <dgm:cxn modelId="{73EF432D-85FA-4DD8-B919-C00F1E98B979}" type="presParOf" srcId="{5239F139-96D3-4187-A123-AD472CB59030}" destId="{E261DEA2-7117-4C18-B808-C6725BA971E8}" srcOrd="1" destOrd="0" presId="urn:microsoft.com/office/officeart/2008/layout/HorizontalMultiLevelHierarchy"/>
    <dgm:cxn modelId="{221BE7A0-D342-48B0-8B3A-B2FCD7F241AB}" type="presParOf" srcId="{B0350D83-993A-41A7-9898-E1CDEF636FD1}" destId="{21D26D75-844B-4E30-B58A-B2221623F64B}" srcOrd="6" destOrd="0" presId="urn:microsoft.com/office/officeart/2008/layout/HorizontalMultiLevelHierarchy"/>
    <dgm:cxn modelId="{031CD681-7538-4D3C-9C04-44A091D814DB}" type="presParOf" srcId="{21D26D75-844B-4E30-B58A-B2221623F64B}" destId="{4D78ECDB-1F13-4E31-8460-4B0496A5E353}" srcOrd="0" destOrd="0" presId="urn:microsoft.com/office/officeart/2008/layout/HorizontalMultiLevelHierarchy"/>
    <dgm:cxn modelId="{78FFDE21-F772-4F9A-8979-594F28A9D677}" type="presParOf" srcId="{B0350D83-993A-41A7-9898-E1CDEF636FD1}" destId="{35C3E83D-58BF-4B62-BB89-98AC8F76EA9D}" srcOrd="7" destOrd="0" presId="urn:microsoft.com/office/officeart/2008/layout/HorizontalMultiLevelHierarchy"/>
    <dgm:cxn modelId="{C4E30924-696C-403C-8E9D-339A6E3B6E59}" type="presParOf" srcId="{35C3E83D-58BF-4B62-BB89-98AC8F76EA9D}" destId="{8C556825-2C4C-4357-9337-14A4ADBF8746}" srcOrd="0" destOrd="0" presId="urn:microsoft.com/office/officeart/2008/layout/HorizontalMultiLevelHierarchy"/>
    <dgm:cxn modelId="{3D62CB01-3BE4-43A9-8FD3-78233EA91D92}" type="presParOf" srcId="{35C3E83D-58BF-4B62-BB89-98AC8F76EA9D}" destId="{AB0AE3A6-D51C-40A1-B53F-403A5722EBA5}" srcOrd="1" destOrd="0" presId="urn:microsoft.com/office/officeart/2008/layout/HorizontalMultiLevelHierarchy"/>
    <dgm:cxn modelId="{F9529E57-79A0-42BE-AF58-3FADBFBCB98D}" type="presParOf" srcId="{AB0AE3A6-D51C-40A1-B53F-403A5722EBA5}" destId="{E729ABD2-00A6-4784-8E1A-22B3432AB5DB}" srcOrd="0" destOrd="0" presId="urn:microsoft.com/office/officeart/2008/layout/HorizontalMultiLevelHierarchy"/>
    <dgm:cxn modelId="{86752E0A-2821-4500-9327-FBC1609D6963}" type="presParOf" srcId="{E729ABD2-00A6-4784-8E1A-22B3432AB5DB}" destId="{9FADBC74-1146-42F2-8773-8338E9478EAE}" srcOrd="0" destOrd="0" presId="urn:microsoft.com/office/officeart/2008/layout/HorizontalMultiLevelHierarchy"/>
    <dgm:cxn modelId="{634C1398-AEBF-4B87-853E-6CC6643F9BF1}" type="presParOf" srcId="{AB0AE3A6-D51C-40A1-B53F-403A5722EBA5}" destId="{CC27B57F-3F79-4993-A490-79EA255FE13B}" srcOrd="1" destOrd="0" presId="urn:microsoft.com/office/officeart/2008/layout/HorizontalMultiLevelHierarchy"/>
    <dgm:cxn modelId="{4C76D12A-AFFD-4578-BD63-6B73C12EA489}" type="presParOf" srcId="{CC27B57F-3F79-4993-A490-79EA255FE13B}" destId="{3F6CAF28-4C52-45FB-9144-81BA1D52E415}" srcOrd="0" destOrd="0" presId="urn:microsoft.com/office/officeart/2008/layout/HorizontalMultiLevelHierarchy"/>
    <dgm:cxn modelId="{BD80407C-8DB9-4E4B-ACE8-C6A419C22437}" type="presParOf" srcId="{CC27B57F-3F79-4993-A490-79EA255FE13B}" destId="{AFB9368E-3503-43CF-9EAF-2F2DDDCC73CC}" srcOrd="1" destOrd="0" presId="urn:microsoft.com/office/officeart/2008/layout/HorizontalMultiLevelHierarchy"/>
    <dgm:cxn modelId="{1F5BE7A6-1C06-415A-8483-408D565006E7}" type="presParOf" srcId="{AB0AE3A6-D51C-40A1-B53F-403A5722EBA5}" destId="{4E4A9744-9A80-4EC9-BB78-1EEA8A6AA170}" srcOrd="2" destOrd="0" presId="urn:microsoft.com/office/officeart/2008/layout/HorizontalMultiLevelHierarchy"/>
    <dgm:cxn modelId="{EECCCED2-DB1C-4C0F-A1EE-1430D8AC1CAB}" type="presParOf" srcId="{4E4A9744-9A80-4EC9-BB78-1EEA8A6AA170}" destId="{9F0EB39E-803D-432F-85D4-4D9CBECC5686}" srcOrd="0" destOrd="0" presId="urn:microsoft.com/office/officeart/2008/layout/HorizontalMultiLevelHierarchy"/>
    <dgm:cxn modelId="{A6D774C5-14E3-4F9C-8FC8-89F543EE4A56}" type="presParOf" srcId="{AB0AE3A6-D51C-40A1-B53F-403A5722EBA5}" destId="{A3A93089-38B1-412A-8B1B-032CF0AB8C68}" srcOrd="3" destOrd="0" presId="urn:microsoft.com/office/officeart/2008/layout/HorizontalMultiLevelHierarchy"/>
    <dgm:cxn modelId="{CDE24DBE-7845-4FF4-8CCD-CC3D4E2BE987}" type="presParOf" srcId="{A3A93089-38B1-412A-8B1B-032CF0AB8C68}" destId="{5581402E-8AE2-4857-B366-761151FFAFC5}" srcOrd="0" destOrd="0" presId="urn:microsoft.com/office/officeart/2008/layout/HorizontalMultiLevelHierarchy"/>
    <dgm:cxn modelId="{4EDAA29D-6F2F-4362-92CC-83D71DC274A2}" type="presParOf" srcId="{A3A93089-38B1-412A-8B1B-032CF0AB8C68}" destId="{E877B0CF-888D-4D0B-88C7-165CEB060F77}" srcOrd="1" destOrd="0" presId="urn:microsoft.com/office/officeart/2008/layout/HorizontalMultiLevelHierarchy"/>
    <dgm:cxn modelId="{A7B3E52B-24C9-4370-94AA-4D31D37AD97B}" type="presParOf" srcId="{AB0AE3A6-D51C-40A1-B53F-403A5722EBA5}" destId="{2E991738-A084-40AD-9F60-2640D10051F3}" srcOrd="4" destOrd="0" presId="urn:microsoft.com/office/officeart/2008/layout/HorizontalMultiLevelHierarchy"/>
    <dgm:cxn modelId="{B56AC6F1-9962-436B-ABDC-3869A59277CD}" type="presParOf" srcId="{2E991738-A084-40AD-9F60-2640D10051F3}" destId="{DAAE9867-EEBC-4139-B470-4DB77BB7D104}" srcOrd="0" destOrd="0" presId="urn:microsoft.com/office/officeart/2008/layout/HorizontalMultiLevelHierarchy"/>
    <dgm:cxn modelId="{380DF62B-D3A3-4328-8515-1E315220449E}" type="presParOf" srcId="{AB0AE3A6-D51C-40A1-B53F-403A5722EBA5}" destId="{64D3F95D-C64B-47FC-A76C-2DBF31318232}" srcOrd="5" destOrd="0" presId="urn:microsoft.com/office/officeart/2008/layout/HorizontalMultiLevelHierarchy"/>
    <dgm:cxn modelId="{68D7DC1C-2C0F-46C3-946B-B1932E2B1598}" type="presParOf" srcId="{64D3F95D-C64B-47FC-A76C-2DBF31318232}" destId="{FBA81C8B-9962-4D90-B2AD-8426C69AC89E}" srcOrd="0" destOrd="0" presId="urn:microsoft.com/office/officeart/2008/layout/HorizontalMultiLevelHierarchy"/>
    <dgm:cxn modelId="{88E17D61-6525-4D8F-8AFC-7465B49B1C77}" type="presParOf" srcId="{64D3F95D-C64B-47FC-A76C-2DBF31318232}" destId="{AA2AD710-75F3-4030-B4D8-60A455B49651}" srcOrd="1" destOrd="0" presId="urn:microsoft.com/office/officeart/2008/layout/HorizontalMultiLevelHierarchy"/>
    <dgm:cxn modelId="{E840C448-1DEC-471A-AE5A-0181738926C5}" type="presParOf" srcId="{AB0AE3A6-D51C-40A1-B53F-403A5722EBA5}" destId="{61FE6242-83A7-4D81-A710-C1708923788F}" srcOrd="6" destOrd="0" presId="urn:microsoft.com/office/officeart/2008/layout/HorizontalMultiLevelHierarchy"/>
    <dgm:cxn modelId="{D41777C1-0A93-48BD-AFC8-ABF55F7C80EA}" type="presParOf" srcId="{61FE6242-83A7-4D81-A710-C1708923788F}" destId="{36F8F7B4-F0B4-454C-BB78-467E89D020EB}" srcOrd="0" destOrd="0" presId="urn:microsoft.com/office/officeart/2008/layout/HorizontalMultiLevelHierarchy"/>
    <dgm:cxn modelId="{FAFC1CE6-A265-422A-9991-F2B2EF88754B}" type="presParOf" srcId="{AB0AE3A6-D51C-40A1-B53F-403A5722EBA5}" destId="{38E8D701-2CB9-42CE-B6B9-D40633110755}" srcOrd="7" destOrd="0" presId="urn:microsoft.com/office/officeart/2008/layout/HorizontalMultiLevelHierarchy"/>
    <dgm:cxn modelId="{8EEE942A-7A9B-4D45-BC8D-5547669B8A7F}" type="presParOf" srcId="{38E8D701-2CB9-42CE-B6B9-D40633110755}" destId="{69A69C58-A9F7-45F2-A29F-68227DD469D5}" srcOrd="0" destOrd="0" presId="urn:microsoft.com/office/officeart/2008/layout/HorizontalMultiLevelHierarchy"/>
    <dgm:cxn modelId="{0EA83A22-A3B2-4EF8-B33C-C5B8BB84DBE6}" type="presParOf" srcId="{38E8D701-2CB9-42CE-B6B9-D40633110755}" destId="{2BE498CA-FC33-4059-8547-A6EF0B72CB62}" srcOrd="1" destOrd="0" presId="urn:microsoft.com/office/officeart/2008/layout/HorizontalMultiLevelHierarchy"/>
    <dgm:cxn modelId="{F3ED22D1-EFA3-4657-8EBC-30EF0DCDD747}" type="presParOf" srcId="{AB0AE3A6-D51C-40A1-B53F-403A5722EBA5}" destId="{617D588C-0D29-4485-BF03-2B826ABE4A28}" srcOrd="8" destOrd="0" presId="urn:microsoft.com/office/officeart/2008/layout/HorizontalMultiLevelHierarchy"/>
    <dgm:cxn modelId="{F136CD7E-FDA7-4295-AB42-AD7262166195}" type="presParOf" srcId="{617D588C-0D29-4485-BF03-2B826ABE4A28}" destId="{418B52CD-F46A-4F85-9E1E-DDBD86375F9C}" srcOrd="0" destOrd="0" presId="urn:microsoft.com/office/officeart/2008/layout/HorizontalMultiLevelHierarchy"/>
    <dgm:cxn modelId="{B4930E72-557E-49E1-AE87-495D0B086C04}" type="presParOf" srcId="{AB0AE3A6-D51C-40A1-B53F-403A5722EBA5}" destId="{EFA75A7C-29A5-4013-ABB8-111BCE252FE8}" srcOrd="9" destOrd="0" presId="urn:microsoft.com/office/officeart/2008/layout/HorizontalMultiLevelHierarchy"/>
    <dgm:cxn modelId="{63F97A95-BA33-4227-BAC3-31EBA5188F43}" type="presParOf" srcId="{EFA75A7C-29A5-4013-ABB8-111BCE252FE8}" destId="{31545CD1-EED8-4D1C-94F8-5BE95016E82E}" srcOrd="0" destOrd="0" presId="urn:microsoft.com/office/officeart/2008/layout/HorizontalMultiLevelHierarchy"/>
    <dgm:cxn modelId="{807E8BFB-075C-4ADC-904E-52AEC11E81C0}" type="presParOf" srcId="{EFA75A7C-29A5-4013-ABB8-111BCE252FE8}" destId="{81FB9B51-7579-4ADA-9BCA-D41FEEFB36A3}" srcOrd="1" destOrd="0" presId="urn:microsoft.com/office/officeart/2008/layout/HorizontalMultiLevelHierarchy"/>
    <dgm:cxn modelId="{142EB771-C8AE-4534-BE88-24CDCF1145FD}" type="presParOf" srcId="{B0350D83-993A-41A7-9898-E1CDEF636FD1}" destId="{1EA71B2C-3D15-42DC-8748-BA1228C64A84}" srcOrd="8" destOrd="0" presId="urn:microsoft.com/office/officeart/2008/layout/HorizontalMultiLevelHierarchy"/>
    <dgm:cxn modelId="{41690655-543F-4FB5-91E6-DB584F6D9559}" type="presParOf" srcId="{1EA71B2C-3D15-42DC-8748-BA1228C64A84}" destId="{FF07FA94-4D47-4607-B660-33B65785B483}" srcOrd="0" destOrd="0" presId="urn:microsoft.com/office/officeart/2008/layout/HorizontalMultiLevelHierarchy"/>
    <dgm:cxn modelId="{22FD85E8-0465-4CC5-B9DB-CF6E7EB52DDB}" type="presParOf" srcId="{B0350D83-993A-41A7-9898-E1CDEF636FD1}" destId="{C73FA97A-7D22-4ED8-B956-5F60A5D2D717}" srcOrd="9" destOrd="0" presId="urn:microsoft.com/office/officeart/2008/layout/HorizontalMultiLevelHierarchy"/>
    <dgm:cxn modelId="{AD2EC1EC-F45A-4A2B-9C8F-3E0A36B6893C}" type="presParOf" srcId="{C73FA97A-7D22-4ED8-B956-5F60A5D2D717}" destId="{B197330C-40AF-4473-8C7E-DD8B72DCBCFE}" srcOrd="0" destOrd="0" presId="urn:microsoft.com/office/officeart/2008/layout/HorizontalMultiLevelHierarchy"/>
    <dgm:cxn modelId="{E09CA5DA-2DD3-42D5-AF88-C697265A8F02}" type="presParOf" srcId="{C73FA97A-7D22-4ED8-B956-5F60A5D2D717}" destId="{6BB09031-4DDB-4E10-A936-884A2760AB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239CD0-14D6-497B-AE1D-0D14EF99AB05}" type="doc">
      <dgm:prSet loTypeId="urn:microsoft.com/office/officeart/2005/8/layout/target2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3F950FE-C07B-4695-B809-9BB1E3450691}">
      <dgm:prSet phldrT="[Texto]" custT="1"/>
      <dgm:spPr/>
      <dgm:t>
        <a:bodyPr/>
        <a:lstStyle/>
        <a:p>
          <a:r>
            <a:rPr lang="es-CO" sz="4000" dirty="0" smtClean="0"/>
            <a:t>Salud Mental</a:t>
          </a:r>
          <a:endParaRPr lang="es-CO" sz="4000" dirty="0"/>
        </a:p>
      </dgm:t>
    </dgm:pt>
    <dgm:pt modelId="{C12345E6-8C2E-4FDC-93B6-88324C5E4A6D}" type="parTrans" cxnId="{E4DC536D-202B-47E7-9A10-6DC476650092}">
      <dgm:prSet/>
      <dgm:spPr/>
      <dgm:t>
        <a:bodyPr/>
        <a:lstStyle/>
        <a:p>
          <a:endParaRPr lang="es-CO"/>
        </a:p>
      </dgm:t>
    </dgm:pt>
    <dgm:pt modelId="{2F1283BB-B2E8-4843-B8CD-B2DFE452F87B}" type="sibTrans" cxnId="{E4DC536D-202B-47E7-9A10-6DC476650092}">
      <dgm:prSet/>
      <dgm:spPr/>
      <dgm:t>
        <a:bodyPr/>
        <a:lstStyle/>
        <a:p>
          <a:endParaRPr lang="es-CO"/>
        </a:p>
      </dgm:t>
    </dgm:pt>
    <dgm:pt modelId="{2E2A36EA-B2F7-4C82-B8B4-E1042018674A}">
      <dgm:prSet phldrT="[Texto]" custT="1"/>
      <dgm:spPr/>
      <dgm:t>
        <a:bodyPr/>
        <a:lstStyle/>
        <a:p>
          <a:r>
            <a:rPr lang="es-CO" sz="3600" dirty="0" smtClean="0"/>
            <a:t>Problemas Mentales</a:t>
          </a:r>
          <a:endParaRPr lang="es-CO" sz="3600" dirty="0"/>
        </a:p>
      </dgm:t>
    </dgm:pt>
    <dgm:pt modelId="{07A1E28F-8B5F-4D96-88AE-DE1C923EA33C}" type="parTrans" cxnId="{10596443-DB2F-4ED0-B54F-8FABFF1010E9}">
      <dgm:prSet/>
      <dgm:spPr/>
      <dgm:t>
        <a:bodyPr/>
        <a:lstStyle/>
        <a:p>
          <a:endParaRPr lang="es-CO"/>
        </a:p>
      </dgm:t>
    </dgm:pt>
    <dgm:pt modelId="{BD14D4B2-C570-4E2D-B1D4-E6E7E16A0713}" type="sibTrans" cxnId="{10596443-DB2F-4ED0-B54F-8FABFF1010E9}">
      <dgm:prSet/>
      <dgm:spPr/>
      <dgm:t>
        <a:bodyPr/>
        <a:lstStyle/>
        <a:p>
          <a:endParaRPr lang="es-CO"/>
        </a:p>
      </dgm:t>
    </dgm:pt>
    <dgm:pt modelId="{D8B972F6-AFEB-40E3-96BA-7BE1E15DD586}">
      <dgm:prSet phldrT="[Texto]" custT="1"/>
      <dgm:spPr/>
      <dgm:t>
        <a:bodyPr/>
        <a:lstStyle/>
        <a:p>
          <a:r>
            <a:rPr lang="es-CO" sz="1000" dirty="0" smtClean="0"/>
            <a:t>Afecta la forma cómo una persona piensa, se siente, se comporta y se relaciona con los demás, pero sus manifestaciones no son suficientes para incluirlos dentro de un trastorno específico</a:t>
          </a:r>
          <a:endParaRPr lang="es-CO" sz="1000" dirty="0"/>
        </a:p>
      </dgm:t>
    </dgm:pt>
    <dgm:pt modelId="{67406BA3-F3AF-4F7B-BDCB-1D6EB73D5B95}" type="parTrans" cxnId="{359F45DE-C054-4A5D-96ED-570EB3E127EF}">
      <dgm:prSet/>
      <dgm:spPr/>
      <dgm:t>
        <a:bodyPr/>
        <a:lstStyle/>
        <a:p>
          <a:endParaRPr lang="es-CO"/>
        </a:p>
      </dgm:t>
    </dgm:pt>
    <dgm:pt modelId="{C3360C7E-739A-4278-BCAA-AF6243B597CC}" type="sibTrans" cxnId="{359F45DE-C054-4A5D-96ED-570EB3E127EF}">
      <dgm:prSet/>
      <dgm:spPr/>
      <dgm:t>
        <a:bodyPr/>
        <a:lstStyle/>
        <a:p>
          <a:endParaRPr lang="es-CO"/>
        </a:p>
      </dgm:t>
    </dgm:pt>
    <dgm:pt modelId="{7DB1D786-CC29-4C09-B436-18FF4FD15A0E}">
      <dgm:prSet phldrT="[Texto]" custT="1"/>
      <dgm:spPr/>
      <dgm:t>
        <a:bodyPr/>
        <a:lstStyle/>
        <a:p>
          <a:r>
            <a:rPr lang="es-CO" sz="3200" dirty="0" smtClean="0"/>
            <a:t>Trastornos Mentales</a:t>
          </a:r>
          <a:endParaRPr lang="es-CO" sz="3200" dirty="0"/>
        </a:p>
      </dgm:t>
    </dgm:pt>
    <dgm:pt modelId="{27399916-17B7-4F9A-ABB4-06F6F1D684DA}" type="parTrans" cxnId="{EC60F1E1-26AC-4B30-9DF9-D50BC815511E}">
      <dgm:prSet/>
      <dgm:spPr/>
      <dgm:t>
        <a:bodyPr/>
        <a:lstStyle/>
        <a:p>
          <a:endParaRPr lang="es-CO"/>
        </a:p>
      </dgm:t>
    </dgm:pt>
    <dgm:pt modelId="{CC48CA6D-8055-49AD-94B2-0266DC355138}" type="sibTrans" cxnId="{EC60F1E1-26AC-4B30-9DF9-D50BC815511E}">
      <dgm:prSet/>
      <dgm:spPr/>
      <dgm:t>
        <a:bodyPr/>
        <a:lstStyle/>
        <a:p>
          <a:endParaRPr lang="es-CO"/>
        </a:p>
      </dgm:t>
    </dgm:pt>
    <dgm:pt modelId="{5DF70DB8-62B8-4831-B9AF-9E862EFB7847}">
      <dgm:prSet phldrT="[Texto]" custT="1"/>
      <dgm:spPr/>
      <dgm:t>
        <a:bodyPr/>
        <a:lstStyle/>
        <a:p>
          <a:r>
            <a:rPr lang="es-CO" sz="1200" dirty="0" smtClean="0"/>
            <a:t>Causados por una mezcla de múltiples factores como los biológicos, las experiencias vitales adversas, factores sociales, entre otros.</a:t>
          </a:r>
          <a:endParaRPr lang="es-CO" sz="1200" dirty="0"/>
        </a:p>
      </dgm:t>
    </dgm:pt>
    <dgm:pt modelId="{51947A8D-FF77-4347-B2CF-0F73F5EFC440}" type="parTrans" cxnId="{9641D8FE-7A2C-4A4D-8D31-011B964B38E0}">
      <dgm:prSet/>
      <dgm:spPr/>
      <dgm:t>
        <a:bodyPr/>
        <a:lstStyle/>
        <a:p>
          <a:endParaRPr lang="es-CO"/>
        </a:p>
      </dgm:t>
    </dgm:pt>
    <dgm:pt modelId="{3A1E12A8-F1F5-46D5-A277-3B3B4C5B1BC6}" type="sibTrans" cxnId="{9641D8FE-7A2C-4A4D-8D31-011B964B38E0}">
      <dgm:prSet/>
      <dgm:spPr/>
      <dgm:t>
        <a:bodyPr/>
        <a:lstStyle/>
        <a:p>
          <a:endParaRPr lang="es-CO"/>
        </a:p>
      </dgm:t>
    </dgm:pt>
    <dgm:pt modelId="{AE2EEC03-D030-4CCC-B5D4-B64CD4584BB9}">
      <dgm:prSet custT="1"/>
      <dgm:spPr/>
      <dgm:t>
        <a:bodyPr/>
        <a:lstStyle/>
        <a:p>
          <a:r>
            <a:rPr lang="es-CO" sz="1200" dirty="0" smtClean="0"/>
            <a:t>“un estado dinámico que se expresa en la vida cotidiana a través del comportamiento y la interacción de manera tal que permite a los sujetos individuales y colectivos desplegar sus recursos emocionales, cognitivos y mentales para transitar por la vida cotidiana, para trabajar, para establecer relaciones significativas y para contribuir a la comunidad”.</a:t>
          </a:r>
          <a:endParaRPr lang="es-CO" sz="1200" dirty="0"/>
        </a:p>
      </dgm:t>
    </dgm:pt>
    <dgm:pt modelId="{B14253B6-7909-496B-9322-90AEDCFE4498}" type="parTrans" cxnId="{631DCD08-748A-4780-8F1A-ECBBEC35FC0E}">
      <dgm:prSet/>
      <dgm:spPr/>
      <dgm:t>
        <a:bodyPr/>
        <a:lstStyle/>
        <a:p>
          <a:endParaRPr lang="es-CO"/>
        </a:p>
      </dgm:t>
    </dgm:pt>
    <dgm:pt modelId="{864B8A92-5A7D-44C9-894B-8F0698A56254}" type="sibTrans" cxnId="{631DCD08-748A-4780-8F1A-ECBBEC35FC0E}">
      <dgm:prSet/>
      <dgm:spPr/>
      <dgm:t>
        <a:bodyPr/>
        <a:lstStyle/>
        <a:p>
          <a:endParaRPr lang="es-CO"/>
        </a:p>
      </dgm:t>
    </dgm:pt>
    <dgm:pt modelId="{188C0254-45BF-4D0C-8C94-09D7813122FC}">
      <dgm:prSet custT="1"/>
      <dgm:spPr/>
      <dgm:t>
        <a:bodyPr/>
        <a:lstStyle/>
        <a:p>
          <a:r>
            <a:rPr lang="es-CO" sz="1050" dirty="0" smtClean="0"/>
            <a:t>1. Comportamiento y relaciones resultado de percepciones, pensamientos, emociones, creencias</a:t>
          </a:r>
          <a:endParaRPr lang="es-CO" sz="1050" dirty="0"/>
        </a:p>
      </dgm:t>
    </dgm:pt>
    <dgm:pt modelId="{EA096A35-801D-4C51-B2DD-D75A24326ED8}" type="parTrans" cxnId="{ECBA25E2-8BBE-4E29-AFC1-36E83A814455}">
      <dgm:prSet/>
      <dgm:spPr/>
      <dgm:t>
        <a:bodyPr/>
        <a:lstStyle/>
        <a:p>
          <a:endParaRPr lang="es-CO"/>
        </a:p>
      </dgm:t>
    </dgm:pt>
    <dgm:pt modelId="{85D19B03-FB71-4BB0-AE62-D950DFA51E4F}" type="sibTrans" cxnId="{ECBA25E2-8BBE-4E29-AFC1-36E83A814455}">
      <dgm:prSet/>
      <dgm:spPr/>
      <dgm:t>
        <a:bodyPr/>
        <a:lstStyle/>
        <a:p>
          <a:endParaRPr lang="es-CO"/>
        </a:p>
      </dgm:t>
    </dgm:pt>
    <dgm:pt modelId="{86201064-B196-4A99-BDC4-A6380A8356B7}">
      <dgm:prSet custT="1"/>
      <dgm:spPr/>
      <dgm:t>
        <a:bodyPr/>
        <a:lstStyle/>
        <a:p>
          <a:r>
            <a:rPr lang="es-CO" sz="1050" smtClean="0"/>
            <a:t>2. Construcción social que influye directamente en la forma de sentirse sano o enfermo.</a:t>
          </a:r>
          <a:endParaRPr lang="es-CO" sz="1050" dirty="0"/>
        </a:p>
      </dgm:t>
    </dgm:pt>
    <dgm:pt modelId="{FCE83818-6D92-459C-AAA1-C30C27EB265D}" type="parTrans" cxnId="{EDD6543A-C695-4C4D-9604-08BAED0DC3CF}">
      <dgm:prSet/>
      <dgm:spPr/>
      <dgm:t>
        <a:bodyPr/>
        <a:lstStyle/>
        <a:p>
          <a:endParaRPr lang="es-CO"/>
        </a:p>
      </dgm:t>
    </dgm:pt>
    <dgm:pt modelId="{6A0D346C-4EF1-475B-8DD0-2BA805339542}" type="sibTrans" cxnId="{EDD6543A-C695-4C4D-9604-08BAED0DC3CF}">
      <dgm:prSet/>
      <dgm:spPr/>
      <dgm:t>
        <a:bodyPr/>
        <a:lstStyle/>
        <a:p>
          <a:endParaRPr lang="es-CO"/>
        </a:p>
      </dgm:t>
    </dgm:pt>
    <dgm:pt modelId="{16912437-138A-41E2-8842-BB40504AF125}">
      <dgm:prSet phldrT="[Texto]" custT="1"/>
      <dgm:spPr/>
      <dgm:t>
        <a:bodyPr/>
        <a:lstStyle/>
        <a:p>
          <a:r>
            <a:rPr lang="es-CO" sz="1000" dirty="0" smtClean="0"/>
            <a:t>Comunes, menos severos y menos persistentes en el tiempo. Pueden generar malestar y algunos inconvenientes, pero no provocan un deterioro significativo. Son objeto de atención clínica.</a:t>
          </a:r>
          <a:endParaRPr lang="es-CO" sz="1000" dirty="0"/>
        </a:p>
      </dgm:t>
    </dgm:pt>
    <dgm:pt modelId="{3F088ABA-8912-4224-8F96-7E07D97ED8F6}" type="parTrans" cxnId="{7FF9C63A-21F1-4776-B4C5-3E6657E255A7}">
      <dgm:prSet/>
      <dgm:spPr/>
      <dgm:t>
        <a:bodyPr/>
        <a:lstStyle/>
        <a:p>
          <a:endParaRPr lang="es-CO"/>
        </a:p>
      </dgm:t>
    </dgm:pt>
    <dgm:pt modelId="{C0EC77F4-2CBC-48E4-8D31-1696B4AF34F2}" type="sibTrans" cxnId="{7FF9C63A-21F1-4776-B4C5-3E6657E255A7}">
      <dgm:prSet/>
      <dgm:spPr/>
      <dgm:t>
        <a:bodyPr/>
        <a:lstStyle/>
        <a:p>
          <a:endParaRPr lang="es-CO"/>
        </a:p>
      </dgm:t>
    </dgm:pt>
    <dgm:pt modelId="{60BEA912-75AB-4A7A-98B0-C1D712D9D821}">
      <dgm:prSet phldrT="[Texto]" custT="1"/>
      <dgm:spPr/>
      <dgm:t>
        <a:bodyPr/>
        <a:lstStyle/>
        <a:p>
          <a:r>
            <a:rPr lang="es-CO" sz="1200" dirty="0" smtClean="0"/>
            <a:t>Dependen de la forma como se agrupan determinadas formas de pensamiento, percepciones, sentimientos, comportamientos y relaciones considerados como signos y síntomas</a:t>
          </a:r>
          <a:endParaRPr lang="es-CO" sz="1200" dirty="0"/>
        </a:p>
      </dgm:t>
    </dgm:pt>
    <dgm:pt modelId="{0959493C-6988-4D2E-955B-18D80A0D3972}" type="parTrans" cxnId="{EF93906D-745F-44B0-BBB6-7CE86F15D6DA}">
      <dgm:prSet/>
      <dgm:spPr/>
      <dgm:t>
        <a:bodyPr/>
        <a:lstStyle/>
        <a:p>
          <a:endParaRPr lang="es-CO"/>
        </a:p>
      </dgm:t>
    </dgm:pt>
    <dgm:pt modelId="{5B3DD531-225D-4367-861B-4EA658087DC6}" type="sibTrans" cxnId="{EF93906D-745F-44B0-BBB6-7CE86F15D6DA}">
      <dgm:prSet/>
      <dgm:spPr/>
      <dgm:t>
        <a:bodyPr/>
        <a:lstStyle/>
        <a:p>
          <a:endParaRPr lang="es-CO"/>
        </a:p>
      </dgm:t>
    </dgm:pt>
    <dgm:pt modelId="{5F12BD00-567D-4BE0-A6A9-C9BBA7A37EE9}" type="pres">
      <dgm:prSet presAssocID="{35239CD0-14D6-497B-AE1D-0D14EF99AB0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7BF4D88-8872-4150-933E-02E5741F29E0}" type="pres">
      <dgm:prSet presAssocID="{35239CD0-14D6-497B-AE1D-0D14EF99AB05}" presName="outerBox" presStyleCnt="0"/>
      <dgm:spPr/>
    </dgm:pt>
    <dgm:pt modelId="{C199803D-E101-4839-80FD-3EFDE4BD4CDD}" type="pres">
      <dgm:prSet presAssocID="{35239CD0-14D6-497B-AE1D-0D14EF99AB05}" presName="outerBoxParent" presStyleLbl="node1" presStyleIdx="0" presStyleCnt="3"/>
      <dgm:spPr/>
      <dgm:t>
        <a:bodyPr/>
        <a:lstStyle/>
        <a:p>
          <a:endParaRPr lang="es-CO"/>
        </a:p>
      </dgm:t>
    </dgm:pt>
    <dgm:pt modelId="{BE3557E4-2ED4-449D-B031-05C88A5A560C}" type="pres">
      <dgm:prSet presAssocID="{35239CD0-14D6-497B-AE1D-0D14EF99AB05}" presName="outerBoxChildren" presStyleCnt="0"/>
      <dgm:spPr/>
    </dgm:pt>
    <dgm:pt modelId="{40A97B49-7292-43B4-8AB7-A9CE1F06B00E}" type="pres">
      <dgm:prSet presAssocID="{AE2EEC03-D030-4CCC-B5D4-B64CD4584BB9}" presName="oChild" presStyleLbl="fgAcc1" presStyleIdx="0" presStyleCnt="5" custScaleX="145615" custScaleY="134275" custLinFactNeighborX="23685" custLinFactNeighborY="-10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08B618-4CC9-4DA8-AD54-19214562A1FC}" type="pres">
      <dgm:prSet presAssocID="{35239CD0-14D6-497B-AE1D-0D14EF99AB05}" presName="middleBox" presStyleCnt="0"/>
      <dgm:spPr/>
    </dgm:pt>
    <dgm:pt modelId="{711893A2-D5BE-483E-BF24-EC684AD84B85}" type="pres">
      <dgm:prSet presAssocID="{35239CD0-14D6-497B-AE1D-0D14EF99AB05}" presName="middleBoxParent" presStyleLbl="node1" presStyleIdx="1" presStyleCnt="3" custScaleX="95472" custScaleY="114950" custLinFactNeighborX="5885" custLinFactNeighborY="0"/>
      <dgm:spPr/>
      <dgm:t>
        <a:bodyPr/>
        <a:lstStyle/>
        <a:p>
          <a:endParaRPr lang="es-CO"/>
        </a:p>
      </dgm:t>
    </dgm:pt>
    <dgm:pt modelId="{0C6B0578-2184-47BC-A565-03C2BBA64880}" type="pres">
      <dgm:prSet presAssocID="{35239CD0-14D6-497B-AE1D-0D14EF99AB05}" presName="middleBoxChildren" presStyleCnt="0"/>
      <dgm:spPr/>
    </dgm:pt>
    <dgm:pt modelId="{A386533D-ECDD-443D-BAD3-3E6B90278B82}" type="pres">
      <dgm:prSet presAssocID="{D8B972F6-AFEB-40E3-96BA-7BE1E15DD586}" presName="mChild" presStyleLbl="fgAcc1" presStyleIdx="1" presStyleCnt="5" custScaleX="145374" custScaleY="307635" custLinFactY="-41207" custLinFactNeighborX="56593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D818E5-DEAF-4796-8BE9-F73E15EFC01B}" type="pres">
      <dgm:prSet presAssocID="{C3360C7E-739A-4278-BCAA-AF6243B597CC}" presName="middleSibTrans" presStyleCnt="0"/>
      <dgm:spPr/>
    </dgm:pt>
    <dgm:pt modelId="{A5D0DE06-4B77-499B-951A-534BB1638447}" type="pres">
      <dgm:prSet presAssocID="{16912437-138A-41E2-8842-BB40504AF125}" presName="mChild" presStyleLbl="fgAcc1" presStyleIdx="2" presStyleCnt="5" custScaleX="145374" custScaleY="308714" custLinFactY="13415" custLinFactNeighborX="56593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5CEFA4-FA77-4F41-BE02-1E8153B991DD}" type="pres">
      <dgm:prSet presAssocID="{35239CD0-14D6-497B-AE1D-0D14EF99AB05}" presName="centerBox" presStyleCnt="0"/>
      <dgm:spPr/>
    </dgm:pt>
    <dgm:pt modelId="{C43C4296-E714-4608-AAD7-57164E19C98B}" type="pres">
      <dgm:prSet presAssocID="{35239CD0-14D6-497B-AE1D-0D14EF99AB05}" presName="centerBoxParent" presStyleLbl="node1" presStyleIdx="2" presStyleCnt="3" custScaleX="87356" custScaleY="134884" custLinFactNeighborX="15758" custLinFactNeighborY="8721"/>
      <dgm:spPr/>
      <dgm:t>
        <a:bodyPr/>
        <a:lstStyle/>
        <a:p>
          <a:endParaRPr lang="es-CO"/>
        </a:p>
      </dgm:t>
    </dgm:pt>
    <dgm:pt modelId="{5BC0C35B-A419-4457-93DD-2D421D8B0292}" type="pres">
      <dgm:prSet presAssocID="{35239CD0-14D6-497B-AE1D-0D14EF99AB05}" presName="centerBoxChildren" presStyleCnt="0"/>
      <dgm:spPr/>
    </dgm:pt>
    <dgm:pt modelId="{D641D58A-8516-4220-A7D3-51A948F98708}" type="pres">
      <dgm:prSet presAssocID="{5DF70DB8-62B8-4831-B9AF-9E862EFB7847}" presName="cChild" presStyleLbl="fgAcc1" presStyleIdx="3" presStyleCnt="5" custScaleX="240566" custLinFactX="184901" custLinFactNeighborX="200000" custLinFactNeighborY="-418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2C532A-584F-4D9C-8C40-2C68DEE39FE5}" type="pres">
      <dgm:prSet presAssocID="{3A1E12A8-F1F5-46D5-A277-3B3B4C5B1BC6}" presName="centerSibTrans" presStyleCnt="0"/>
      <dgm:spPr/>
    </dgm:pt>
    <dgm:pt modelId="{9C901108-0014-4253-B3D6-A48C92C3E78C}" type="pres">
      <dgm:prSet presAssocID="{60BEA912-75AB-4A7A-98B0-C1D712D9D821}" presName="cChild" presStyleLbl="fgAcc1" presStyleIdx="4" presStyleCnt="5" custScaleX="241595" custLinFactX="-49976" custLinFactNeighborX="-100000" custLinFactNeighborY="744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641D8FE-7A2C-4A4D-8D31-011B964B38E0}" srcId="{7DB1D786-CC29-4C09-B436-18FF4FD15A0E}" destId="{5DF70DB8-62B8-4831-B9AF-9E862EFB7847}" srcOrd="0" destOrd="0" parTransId="{51947A8D-FF77-4347-B2CF-0F73F5EFC440}" sibTransId="{3A1E12A8-F1F5-46D5-A277-3B3B4C5B1BC6}"/>
    <dgm:cxn modelId="{38A62345-FABC-4C38-8A05-BCC53134216B}" type="presOf" srcId="{93F950FE-C07B-4695-B809-9BB1E3450691}" destId="{C199803D-E101-4839-80FD-3EFDE4BD4CDD}" srcOrd="0" destOrd="0" presId="urn:microsoft.com/office/officeart/2005/8/layout/target2"/>
    <dgm:cxn modelId="{EF93906D-745F-44B0-BBB6-7CE86F15D6DA}" srcId="{7DB1D786-CC29-4C09-B436-18FF4FD15A0E}" destId="{60BEA912-75AB-4A7A-98B0-C1D712D9D821}" srcOrd="1" destOrd="0" parTransId="{0959493C-6988-4D2E-955B-18D80A0D3972}" sibTransId="{5B3DD531-225D-4367-861B-4EA658087DC6}"/>
    <dgm:cxn modelId="{EC60F1E1-26AC-4B30-9DF9-D50BC815511E}" srcId="{35239CD0-14D6-497B-AE1D-0D14EF99AB05}" destId="{7DB1D786-CC29-4C09-B436-18FF4FD15A0E}" srcOrd="2" destOrd="0" parTransId="{27399916-17B7-4F9A-ABB4-06F6F1D684DA}" sibTransId="{CC48CA6D-8055-49AD-94B2-0266DC355138}"/>
    <dgm:cxn modelId="{8DC47393-A6B6-4EEE-8842-18F1A20746F1}" type="presOf" srcId="{AE2EEC03-D030-4CCC-B5D4-B64CD4584BB9}" destId="{40A97B49-7292-43B4-8AB7-A9CE1F06B00E}" srcOrd="0" destOrd="0" presId="urn:microsoft.com/office/officeart/2005/8/layout/target2"/>
    <dgm:cxn modelId="{10596443-DB2F-4ED0-B54F-8FABFF1010E9}" srcId="{35239CD0-14D6-497B-AE1D-0D14EF99AB05}" destId="{2E2A36EA-B2F7-4C82-B8B4-E1042018674A}" srcOrd="1" destOrd="0" parTransId="{07A1E28F-8B5F-4D96-88AE-DE1C923EA33C}" sibTransId="{BD14D4B2-C570-4E2D-B1D4-E6E7E16A0713}"/>
    <dgm:cxn modelId="{EDD6543A-C695-4C4D-9604-08BAED0DC3CF}" srcId="{AE2EEC03-D030-4CCC-B5D4-B64CD4584BB9}" destId="{86201064-B196-4A99-BDC4-A6380A8356B7}" srcOrd="1" destOrd="0" parTransId="{FCE83818-6D92-459C-AAA1-C30C27EB265D}" sibTransId="{6A0D346C-4EF1-475B-8DD0-2BA805339542}"/>
    <dgm:cxn modelId="{8453FEAA-BDF6-4BE4-935E-4FB33D4807B8}" type="presOf" srcId="{D8B972F6-AFEB-40E3-96BA-7BE1E15DD586}" destId="{A386533D-ECDD-443D-BAD3-3E6B90278B82}" srcOrd="0" destOrd="0" presId="urn:microsoft.com/office/officeart/2005/8/layout/target2"/>
    <dgm:cxn modelId="{4C707D53-A58E-4D41-94F1-E0FD0B6D93FA}" type="presOf" srcId="{2E2A36EA-B2F7-4C82-B8B4-E1042018674A}" destId="{711893A2-D5BE-483E-BF24-EC684AD84B85}" srcOrd="0" destOrd="0" presId="urn:microsoft.com/office/officeart/2005/8/layout/target2"/>
    <dgm:cxn modelId="{5B12276C-4780-43AB-8A17-20639D16DB42}" type="presOf" srcId="{188C0254-45BF-4D0C-8C94-09D7813122FC}" destId="{40A97B49-7292-43B4-8AB7-A9CE1F06B00E}" srcOrd="0" destOrd="1" presId="urn:microsoft.com/office/officeart/2005/8/layout/target2"/>
    <dgm:cxn modelId="{FC126005-5E86-4792-B192-64E2A2042A58}" type="presOf" srcId="{16912437-138A-41E2-8842-BB40504AF125}" destId="{A5D0DE06-4B77-499B-951A-534BB1638447}" srcOrd="0" destOrd="0" presId="urn:microsoft.com/office/officeart/2005/8/layout/target2"/>
    <dgm:cxn modelId="{7FF9C63A-21F1-4776-B4C5-3E6657E255A7}" srcId="{2E2A36EA-B2F7-4C82-B8B4-E1042018674A}" destId="{16912437-138A-41E2-8842-BB40504AF125}" srcOrd="1" destOrd="0" parTransId="{3F088ABA-8912-4224-8F96-7E07D97ED8F6}" sibTransId="{C0EC77F4-2CBC-48E4-8D31-1696B4AF34F2}"/>
    <dgm:cxn modelId="{CC4BC651-A655-4B07-919C-A4EC060B2BEC}" type="presOf" srcId="{7DB1D786-CC29-4C09-B436-18FF4FD15A0E}" destId="{C43C4296-E714-4608-AAD7-57164E19C98B}" srcOrd="0" destOrd="0" presId="urn:microsoft.com/office/officeart/2005/8/layout/target2"/>
    <dgm:cxn modelId="{497763A4-6605-4510-9635-3BCADB41D8D3}" type="presOf" srcId="{86201064-B196-4A99-BDC4-A6380A8356B7}" destId="{40A97B49-7292-43B4-8AB7-A9CE1F06B00E}" srcOrd="0" destOrd="2" presId="urn:microsoft.com/office/officeart/2005/8/layout/target2"/>
    <dgm:cxn modelId="{E4DC536D-202B-47E7-9A10-6DC476650092}" srcId="{35239CD0-14D6-497B-AE1D-0D14EF99AB05}" destId="{93F950FE-C07B-4695-B809-9BB1E3450691}" srcOrd="0" destOrd="0" parTransId="{C12345E6-8C2E-4FDC-93B6-88324C5E4A6D}" sibTransId="{2F1283BB-B2E8-4843-B8CD-B2DFE452F87B}"/>
    <dgm:cxn modelId="{6B28A340-A88F-4234-812F-2637AA1C46CF}" type="presOf" srcId="{60BEA912-75AB-4A7A-98B0-C1D712D9D821}" destId="{9C901108-0014-4253-B3D6-A48C92C3E78C}" srcOrd="0" destOrd="0" presId="urn:microsoft.com/office/officeart/2005/8/layout/target2"/>
    <dgm:cxn modelId="{8992C34D-38BE-4C0C-873C-B6CEF7C739FF}" type="presOf" srcId="{35239CD0-14D6-497B-AE1D-0D14EF99AB05}" destId="{5F12BD00-567D-4BE0-A6A9-C9BBA7A37EE9}" srcOrd="0" destOrd="0" presId="urn:microsoft.com/office/officeart/2005/8/layout/target2"/>
    <dgm:cxn modelId="{F2B3F56F-FB06-42B0-9ED1-C8E1919176C5}" type="presOf" srcId="{5DF70DB8-62B8-4831-B9AF-9E862EFB7847}" destId="{D641D58A-8516-4220-A7D3-51A948F98708}" srcOrd="0" destOrd="0" presId="urn:microsoft.com/office/officeart/2005/8/layout/target2"/>
    <dgm:cxn modelId="{359F45DE-C054-4A5D-96ED-570EB3E127EF}" srcId="{2E2A36EA-B2F7-4C82-B8B4-E1042018674A}" destId="{D8B972F6-AFEB-40E3-96BA-7BE1E15DD586}" srcOrd="0" destOrd="0" parTransId="{67406BA3-F3AF-4F7B-BDCB-1D6EB73D5B95}" sibTransId="{C3360C7E-739A-4278-BCAA-AF6243B597CC}"/>
    <dgm:cxn modelId="{631DCD08-748A-4780-8F1A-ECBBEC35FC0E}" srcId="{93F950FE-C07B-4695-B809-9BB1E3450691}" destId="{AE2EEC03-D030-4CCC-B5D4-B64CD4584BB9}" srcOrd="0" destOrd="0" parTransId="{B14253B6-7909-496B-9322-90AEDCFE4498}" sibTransId="{864B8A92-5A7D-44C9-894B-8F0698A56254}"/>
    <dgm:cxn modelId="{ECBA25E2-8BBE-4E29-AFC1-36E83A814455}" srcId="{AE2EEC03-D030-4CCC-B5D4-B64CD4584BB9}" destId="{188C0254-45BF-4D0C-8C94-09D7813122FC}" srcOrd="0" destOrd="0" parTransId="{EA096A35-801D-4C51-B2DD-D75A24326ED8}" sibTransId="{85D19B03-FB71-4BB0-AE62-D950DFA51E4F}"/>
    <dgm:cxn modelId="{4DB43A2D-3BD9-4B36-8418-FFB9807F3859}" type="presParOf" srcId="{5F12BD00-567D-4BE0-A6A9-C9BBA7A37EE9}" destId="{27BF4D88-8872-4150-933E-02E5741F29E0}" srcOrd="0" destOrd="0" presId="urn:microsoft.com/office/officeart/2005/8/layout/target2"/>
    <dgm:cxn modelId="{29C8F0F0-BFFF-4245-8A35-EA1B49DBDB77}" type="presParOf" srcId="{27BF4D88-8872-4150-933E-02E5741F29E0}" destId="{C199803D-E101-4839-80FD-3EFDE4BD4CDD}" srcOrd="0" destOrd="0" presId="urn:microsoft.com/office/officeart/2005/8/layout/target2"/>
    <dgm:cxn modelId="{E2992786-4177-4716-8FD5-BAE26E8EB1A2}" type="presParOf" srcId="{27BF4D88-8872-4150-933E-02E5741F29E0}" destId="{BE3557E4-2ED4-449D-B031-05C88A5A560C}" srcOrd="1" destOrd="0" presId="urn:microsoft.com/office/officeart/2005/8/layout/target2"/>
    <dgm:cxn modelId="{A7131909-9FC1-4C98-9F21-F21B8370351E}" type="presParOf" srcId="{BE3557E4-2ED4-449D-B031-05C88A5A560C}" destId="{40A97B49-7292-43B4-8AB7-A9CE1F06B00E}" srcOrd="0" destOrd="0" presId="urn:microsoft.com/office/officeart/2005/8/layout/target2"/>
    <dgm:cxn modelId="{4D09F740-321D-4F10-A639-F70B73C84091}" type="presParOf" srcId="{5F12BD00-567D-4BE0-A6A9-C9BBA7A37EE9}" destId="{A608B618-4CC9-4DA8-AD54-19214562A1FC}" srcOrd="1" destOrd="0" presId="urn:microsoft.com/office/officeart/2005/8/layout/target2"/>
    <dgm:cxn modelId="{7FBFC419-7DC1-40A1-AC21-87A279E3E734}" type="presParOf" srcId="{A608B618-4CC9-4DA8-AD54-19214562A1FC}" destId="{711893A2-D5BE-483E-BF24-EC684AD84B85}" srcOrd="0" destOrd="0" presId="urn:microsoft.com/office/officeart/2005/8/layout/target2"/>
    <dgm:cxn modelId="{EEAD8FBB-BDCE-4733-BCB4-54D1A1D1FD8B}" type="presParOf" srcId="{A608B618-4CC9-4DA8-AD54-19214562A1FC}" destId="{0C6B0578-2184-47BC-A565-03C2BBA64880}" srcOrd="1" destOrd="0" presId="urn:microsoft.com/office/officeart/2005/8/layout/target2"/>
    <dgm:cxn modelId="{BC07E10F-BFA1-4D5B-9BE3-7C6CD55E6972}" type="presParOf" srcId="{0C6B0578-2184-47BC-A565-03C2BBA64880}" destId="{A386533D-ECDD-443D-BAD3-3E6B90278B82}" srcOrd="0" destOrd="0" presId="urn:microsoft.com/office/officeart/2005/8/layout/target2"/>
    <dgm:cxn modelId="{C3665A63-9254-4730-B6D8-DB24667410FF}" type="presParOf" srcId="{0C6B0578-2184-47BC-A565-03C2BBA64880}" destId="{66D818E5-DEAF-4796-8BE9-F73E15EFC01B}" srcOrd="1" destOrd="0" presId="urn:microsoft.com/office/officeart/2005/8/layout/target2"/>
    <dgm:cxn modelId="{0A626DFD-FA70-4A30-B40E-AE210202A2E4}" type="presParOf" srcId="{0C6B0578-2184-47BC-A565-03C2BBA64880}" destId="{A5D0DE06-4B77-499B-951A-534BB1638447}" srcOrd="2" destOrd="0" presId="urn:microsoft.com/office/officeart/2005/8/layout/target2"/>
    <dgm:cxn modelId="{05954F8F-50CA-4237-9B4B-0C2AD89192DB}" type="presParOf" srcId="{5F12BD00-567D-4BE0-A6A9-C9BBA7A37EE9}" destId="{745CEFA4-FA77-4F41-BE02-1E8153B991DD}" srcOrd="2" destOrd="0" presId="urn:microsoft.com/office/officeart/2005/8/layout/target2"/>
    <dgm:cxn modelId="{7C5D89A4-49C1-41FA-8B3C-8E52793ED74F}" type="presParOf" srcId="{745CEFA4-FA77-4F41-BE02-1E8153B991DD}" destId="{C43C4296-E714-4608-AAD7-57164E19C98B}" srcOrd="0" destOrd="0" presId="urn:microsoft.com/office/officeart/2005/8/layout/target2"/>
    <dgm:cxn modelId="{82F29160-C98E-41BC-9D44-9E2DC465D0A8}" type="presParOf" srcId="{745CEFA4-FA77-4F41-BE02-1E8153B991DD}" destId="{5BC0C35B-A419-4457-93DD-2D421D8B0292}" srcOrd="1" destOrd="0" presId="urn:microsoft.com/office/officeart/2005/8/layout/target2"/>
    <dgm:cxn modelId="{FD520E34-FE84-464B-8B7E-412BF5EBE7E2}" type="presParOf" srcId="{5BC0C35B-A419-4457-93DD-2D421D8B0292}" destId="{D641D58A-8516-4220-A7D3-51A948F98708}" srcOrd="0" destOrd="0" presId="urn:microsoft.com/office/officeart/2005/8/layout/target2"/>
    <dgm:cxn modelId="{D2BB6AE7-1A8C-43D1-995E-59A21BD77AA7}" type="presParOf" srcId="{5BC0C35B-A419-4457-93DD-2D421D8B0292}" destId="{CA2C532A-584F-4D9C-8C40-2C68DEE39FE5}" srcOrd="1" destOrd="0" presId="urn:microsoft.com/office/officeart/2005/8/layout/target2"/>
    <dgm:cxn modelId="{D3DE3AC7-E253-44CA-BF52-BDD131CB1D2A}" type="presParOf" srcId="{5BC0C35B-A419-4457-93DD-2D421D8B0292}" destId="{9C901108-0014-4253-B3D6-A48C92C3E78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3D166C-AAEA-49E7-90FD-6C4C929CEF17}" type="doc">
      <dgm:prSet loTypeId="urn:microsoft.com/office/officeart/2005/8/layout/default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485D8FE0-0636-456A-87C6-569AD7E89D81}">
      <dgm:prSet phldrT="[Texto]"/>
      <dgm:spPr/>
      <dgm:t>
        <a:bodyPr/>
        <a:lstStyle/>
        <a:p>
          <a:r>
            <a:rPr lang="es-CO" smtClean="0"/>
            <a:t>La salud mental está determinada por el conjunto de factores biológicos, culturales, sociales y ambientales</a:t>
          </a:r>
          <a:endParaRPr lang="es-CO"/>
        </a:p>
      </dgm:t>
    </dgm:pt>
    <dgm:pt modelId="{738A000A-C1DC-4165-93E1-5608B3370EB2}" type="parTrans" cxnId="{E9D88B14-01F0-4E20-AAC0-2D7877FB3919}">
      <dgm:prSet/>
      <dgm:spPr/>
      <dgm:t>
        <a:bodyPr/>
        <a:lstStyle/>
        <a:p>
          <a:endParaRPr lang="es-CO"/>
        </a:p>
      </dgm:t>
    </dgm:pt>
    <dgm:pt modelId="{6B66CE41-1EAE-4F84-8639-60B4F9CB95D2}" type="sibTrans" cxnId="{E9D88B14-01F0-4E20-AAC0-2D7877FB3919}">
      <dgm:prSet/>
      <dgm:spPr/>
      <dgm:t>
        <a:bodyPr/>
        <a:lstStyle/>
        <a:p>
          <a:endParaRPr lang="es-CO"/>
        </a:p>
      </dgm:t>
    </dgm:pt>
    <dgm:pt modelId="{3224ADE7-D008-4EB9-B8BA-96E166AEDC66}">
      <dgm:prSet phldrT="[Texto]"/>
      <dgm:spPr/>
      <dgm:t>
        <a:bodyPr/>
        <a:lstStyle/>
        <a:p>
          <a:r>
            <a:rPr lang="es-CO" dirty="0" smtClean="0"/>
            <a:t>La conceptualización de la salud mental debe superar el modelo de ausencia de enfermedad.</a:t>
          </a:r>
          <a:endParaRPr lang="es-CO" dirty="0"/>
        </a:p>
      </dgm:t>
    </dgm:pt>
    <dgm:pt modelId="{7F337D61-7E0A-440C-8B1C-286C6A74E5F1}" type="parTrans" cxnId="{BA43E5CB-ABB0-4688-9B4B-894D031E8580}">
      <dgm:prSet/>
      <dgm:spPr/>
      <dgm:t>
        <a:bodyPr/>
        <a:lstStyle/>
        <a:p>
          <a:endParaRPr lang="es-CO"/>
        </a:p>
      </dgm:t>
    </dgm:pt>
    <dgm:pt modelId="{88F9DED7-5953-4DCC-B110-86043D222F14}" type="sibTrans" cxnId="{BA43E5CB-ABB0-4688-9B4B-894D031E8580}">
      <dgm:prSet/>
      <dgm:spPr/>
      <dgm:t>
        <a:bodyPr/>
        <a:lstStyle/>
        <a:p>
          <a:endParaRPr lang="es-CO"/>
        </a:p>
      </dgm:t>
    </dgm:pt>
    <dgm:pt modelId="{AF8985C4-4D48-4824-A40B-432349113F5A}">
      <dgm:prSet phldrT="[Texto]"/>
      <dgm:spPr/>
      <dgm:t>
        <a:bodyPr/>
        <a:lstStyle/>
        <a:p>
          <a:r>
            <a:rPr lang="es-CO" dirty="0" smtClean="0"/>
            <a:t>Cualquier definición de salud mental debe tener en cuenta la integralidad de la salud</a:t>
          </a:r>
          <a:endParaRPr lang="es-CO" dirty="0"/>
        </a:p>
      </dgm:t>
    </dgm:pt>
    <dgm:pt modelId="{A0EEB1A7-2526-42A0-9D9E-FCC8F85EF9E0}" type="parTrans" cxnId="{72257E03-15D8-4929-B8C3-6DDCB04F652E}">
      <dgm:prSet/>
      <dgm:spPr/>
      <dgm:t>
        <a:bodyPr/>
        <a:lstStyle/>
        <a:p>
          <a:endParaRPr lang="es-CO"/>
        </a:p>
      </dgm:t>
    </dgm:pt>
    <dgm:pt modelId="{62212470-03E5-466E-9BB8-199DA285141D}" type="sibTrans" cxnId="{72257E03-15D8-4929-B8C3-6DDCB04F652E}">
      <dgm:prSet/>
      <dgm:spPr/>
      <dgm:t>
        <a:bodyPr/>
        <a:lstStyle/>
        <a:p>
          <a:endParaRPr lang="es-CO"/>
        </a:p>
      </dgm:t>
    </dgm:pt>
    <dgm:pt modelId="{9C5987C9-4D95-4B67-A7A6-55557EA76529}">
      <dgm:prSet phldrT="[Texto]"/>
      <dgm:spPr/>
      <dgm:t>
        <a:bodyPr/>
        <a:lstStyle/>
        <a:p>
          <a:r>
            <a:rPr lang="es-CO" dirty="0" smtClean="0"/>
            <a:t>Es posible promover la salud mental de las personas y las comunidades</a:t>
          </a:r>
          <a:endParaRPr lang="es-CO" dirty="0"/>
        </a:p>
      </dgm:t>
    </dgm:pt>
    <dgm:pt modelId="{33EB61B4-0127-4143-BED9-F3789272BADA}" type="parTrans" cxnId="{D4714323-407D-4BE4-B8CE-B0D83304A422}">
      <dgm:prSet/>
      <dgm:spPr/>
      <dgm:t>
        <a:bodyPr/>
        <a:lstStyle/>
        <a:p>
          <a:endParaRPr lang="es-CO"/>
        </a:p>
      </dgm:t>
    </dgm:pt>
    <dgm:pt modelId="{025BA6F0-1A0D-46AB-B05A-105C008D68D3}" type="sibTrans" cxnId="{D4714323-407D-4BE4-B8CE-B0D83304A422}">
      <dgm:prSet/>
      <dgm:spPr/>
      <dgm:t>
        <a:bodyPr/>
        <a:lstStyle/>
        <a:p>
          <a:endParaRPr lang="es-CO"/>
        </a:p>
      </dgm:t>
    </dgm:pt>
    <dgm:pt modelId="{70DA4AFE-F949-4002-A876-DBC1BBA455F2}">
      <dgm:prSet phldrT="[Texto]"/>
      <dgm:spPr/>
      <dgm:t>
        <a:bodyPr/>
        <a:lstStyle/>
        <a:p>
          <a:r>
            <a:rPr lang="es-CO" dirty="0" smtClean="0"/>
            <a:t>La salud mental es un asunto político. Se configura a partir del reconocimiento de derechos y libertades, y de procesos de toma de decisión</a:t>
          </a:r>
          <a:endParaRPr lang="es-CO" dirty="0"/>
        </a:p>
      </dgm:t>
    </dgm:pt>
    <dgm:pt modelId="{B921BBE8-D1F1-4246-80EB-2932177CE3F0}" type="parTrans" cxnId="{CE0539D0-40A6-499B-9043-9756861C92ED}">
      <dgm:prSet/>
      <dgm:spPr/>
      <dgm:t>
        <a:bodyPr/>
        <a:lstStyle/>
        <a:p>
          <a:endParaRPr lang="es-CO"/>
        </a:p>
      </dgm:t>
    </dgm:pt>
    <dgm:pt modelId="{1DE51646-73F8-4739-94FE-229964B488B5}" type="sibTrans" cxnId="{CE0539D0-40A6-499B-9043-9756861C92ED}">
      <dgm:prSet/>
      <dgm:spPr/>
      <dgm:t>
        <a:bodyPr/>
        <a:lstStyle/>
        <a:p>
          <a:endParaRPr lang="es-CO"/>
        </a:p>
      </dgm:t>
    </dgm:pt>
    <dgm:pt modelId="{AE2D5768-3E86-45F9-B24F-EDEE2313823E}" type="pres">
      <dgm:prSet presAssocID="{263D166C-AAEA-49E7-90FD-6C4C929CEF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7D77BD0-1A20-4A06-9665-6BAB82194E67}" type="pres">
      <dgm:prSet presAssocID="{485D8FE0-0636-456A-87C6-569AD7E89D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ABE61A-AFFB-4196-A74E-4807CA044722}" type="pres">
      <dgm:prSet presAssocID="{6B66CE41-1EAE-4F84-8639-60B4F9CB95D2}" presName="sibTrans" presStyleCnt="0"/>
      <dgm:spPr/>
    </dgm:pt>
    <dgm:pt modelId="{926D2EFE-2D01-45DA-B959-6BC14F615514}" type="pres">
      <dgm:prSet presAssocID="{3224ADE7-D008-4EB9-B8BA-96E166AEDC6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F5248E-2D23-4C06-BF55-B8136CF7798F}" type="pres">
      <dgm:prSet presAssocID="{88F9DED7-5953-4DCC-B110-86043D222F14}" presName="sibTrans" presStyleCnt="0"/>
      <dgm:spPr/>
    </dgm:pt>
    <dgm:pt modelId="{CC42BB7E-61C5-4A1B-B126-75579E9CB278}" type="pres">
      <dgm:prSet presAssocID="{AF8985C4-4D48-4824-A40B-432349113F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A52FB6-57BE-4088-AFA5-833AD069197F}" type="pres">
      <dgm:prSet presAssocID="{62212470-03E5-466E-9BB8-199DA285141D}" presName="sibTrans" presStyleCnt="0"/>
      <dgm:spPr/>
    </dgm:pt>
    <dgm:pt modelId="{4089241F-F5DE-4279-B1E0-57757BC62AB7}" type="pres">
      <dgm:prSet presAssocID="{9C5987C9-4D95-4B67-A7A6-55557EA765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BD6509-5F3D-4A53-8202-B5E71C8C53D5}" type="pres">
      <dgm:prSet presAssocID="{025BA6F0-1A0D-46AB-B05A-105C008D68D3}" presName="sibTrans" presStyleCnt="0"/>
      <dgm:spPr/>
    </dgm:pt>
    <dgm:pt modelId="{86DC9323-1345-4892-934A-C3BFF4B9A6B4}" type="pres">
      <dgm:prSet presAssocID="{70DA4AFE-F949-4002-A876-DBC1BBA455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EDA3C5D-4FF1-443D-8ACD-5481DD51595A}" type="presOf" srcId="{70DA4AFE-F949-4002-A876-DBC1BBA455F2}" destId="{86DC9323-1345-4892-934A-C3BFF4B9A6B4}" srcOrd="0" destOrd="0" presId="urn:microsoft.com/office/officeart/2005/8/layout/default"/>
    <dgm:cxn modelId="{B44453B1-B64A-46FD-B60A-A78E48E038E0}" type="presOf" srcId="{263D166C-AAEA-49E7-90FD-6C4C929CEF17}" destId="{AE2D5768-3E86-45F9-B24F-EDEE2313823E}" srcOrd="0" destOrd="0" presId="urn:microsoft.com/office/officeart/2005/8/layout/default"/>
    <dgm:cxn modelId="{CE0539D0-40A6-499B-9043-9756861C92ED}" srcId="{263D166C-AAEA-49E7-90FD-6C4C929CEF17}" destId="{70DA4AFE-F949-4002-A876-DBC1BBA455F2}" srcOrd="4" destOrd="0" parTransId="{B921BBE8-D1F1-4246-80EB-2932177CE3F0}" sibTransId="{1DE51646-73F8-4739-94FE-229964B488B5}"/>
    <dgm:cxn modelId="{72257E03-15D8-4929-B8C3-6DDCB04F652E}" srcId="{263D166C-AAEA-49E7-90FD-6C4C929CEF17}" destId="{AF8985C4-4D48-4824-A40B-432349113F5A}" srcOrd="2" destOrd="0" parTransId="{A0EEB1A7-2526-42A0-9D9E-FCC8F85EF9E0}" sibTransId="{62212470-03E5-466E-9BB8-199DA285141D}"/>
    <dgm:cxn modelId="{194687AC-DD9D-4F7F-90B7-918F84C70A98}" type="presOf" srcId="{3224ADE7-D008-4EB9-B8BA-96E166AEDC66}" destId="{926D2EFE-2D01-45DA-B959-6BC14F615514}" srcOrd="0" destOrd="0" presId="urn:microsoft.com/office/officeart/2005/8/layout/default"/>
    <dgm:cxn modelId="{83AB50D1-E3E8-4F45-8CE4-2B848D62BBE3}" type="presOf" srcId="{9C5987C9-4D95-4B67-A7A6-55557EA76529}" destId="{4089241F-F5DE-4279-B1E0-57757BC62AB7}" srcOrd="0" destOrd="0" presId="urn:microsoft.com/office/officeart/2005/8/layout/default"/>
    <dgm:cxn modelId="{BA43E5CB-ABB0-4688-9B4B-894D031E8580}" srcId="{263D166C-AAEA-49E7-90FD-6C4C929CEF17}" destId="{3224ADE7-D008-4EB9-B8BA-96E166AEDC66}" srcOrd="1" destOrd="0" parTransId="{7F337D61-7E0A-440C-8B1C-286C6A74E5F1}" sibTransId="{88F9DED7-5953-4DCC-B110-86043D222F14}"/>
    <dgm:cxn modelId="{E9D88B14-01F0-4E20-AAC0-2D7877FB3919}" srcId="{263D166C-AAEA-49E7-90FD-6C4C929CEF17}" destId="{485D8FE0-0636-456A-87C6-569AD7E89D81}" srcOrd="0" destOrd="0" parTransId="{738A000A-C1DC-4165-93E1-5608B3370EB2}" sibTransId="{6B66CE41-1EAE-4F84-8639-60B4F9CB95D2}"/>
    <dgm:cxn modelId="{D4714323-407D-4BE4-B8CE-B0D83304A422}" srcId="{263D166C-AAEA-49E7-90FD-6C4C929CEF17}" destId="{9C5987C9-4D95-4B67-A7A6-55557EA76529}" srcOrd="3" destOrd="0" parTransId="{33EB61B4-0127-4143-BED9-F3789272BADA}" sibTransId="{025BA6F0-1A0D-46AB-B05A-105C008D68D3}"/>
    <dgm:cxn modelId="{34CF818B-60B7-4D64-8A69-165FA676E84D}" type="presOf" srcId="{AF8985C4-4D48-4824-A40B-432349113F5A}" destId="{CC42BB7E-61C5-4A1B-B126-75579E9CB278}" srcOrd="0" destOrd="0" presId="urn:microsoft.com/office/officeart/2005/8/layout/default"/>
    <dgm:cxn modelId="{6BB51D8D-3B0C-4AC3-9754-1FBD6F14E5E4}" type="presOf" srcId="{485D8FE0-0636-456A-87C6-569AD7E89D81}" destId="{C7D77BD0-1A20-4A06-9665-6BAB82194E67}" srcOrd="0" destOrd="0" presId="urn:microsoft.com/office/officeart/2005/8/layout/default"/>
    <dgm:cxn modelId="{965EE09B-8A48-4FA8-8B95-38D89AE287F1}" type="presParOf" srcId="{AE2D5768-3E86-45F9-B24F-EDEE2313823E}" destId="{C7D77BD0-1A20-4A06-9665-6BAB82194E67}" srcOrd="0" destOrd="0" presId="urn:microsoft.com/office/officeart/2005/8/layout/default"/>
    <dgm:cxn modelId="{49FC13B0-C8A0-4837-953B-7EB04A3E72E6}" type="presParOf" srcId="{AE2D5768-3E86-45F9-B24F-EDEE2313823E}" destId="{80ABE61A-AFFB-4196-A74E-4807CA044722}" srcOrd="1" destOrd="0" presId="urn:microsoft.com/office/officeart/2005/8/layout/default"/>
    <dgm:cxn modelId="{AC771B0A-037C-4AC4-B225-A7355C878A70}" type="presParOf" srcId="{AE2D5768-3E86-45F9-B24F-EDEE2313823E}" destId="{926D2EFE-2D01-45DA-B959-6BC14F615514}" srcOrd="2" destOrd="0" presId="urn:microsoft.com/office/officeart/2005/8/layout/default"/>
    <dgm:cxn modelId="{37B1BCE1-95F2-4105-A581-ACF79C5E7364}" type="presParOf" srcId="{AE2D5768-3E86-45F9-B24F-EDEE2313823E}" destId="{71F5248E-2D23-4C06-BF55-B8136CF7798F}" srcOrd="3" destOrd="0" presId="urn:microsoft.com/office/officeart/2005/8/layout/default"/>
    <dgm:cxn modelId="{06ED55D8-5CE9-4B6E-A1F4-FBDFD7E4965B}" type="presParOf" srcId="{AE2D5768-3E86-45F9-B24F-EDEE2313823E}" destId="{CC42BB7E-61C5-4A1B-B126-75579E9CB278}" srcOrd="4" destOrd="0" presId="urn:microsoft.com/office/officeart/2005/8/layout/default"/>
    <dgm:cxn modelId="{4F123A9A-8DDD-47CE-9772-C848D66CB09B}" type="presParOf" srcId="{AE2D5768-3E86-45F9-B24F-EDEE2313823E}" destId="{4CA52FB6-57BE-4088-AFA5-833AD069197F}" srcOrd="5" destOrd="0" presId="urn:microsoft.com/office/officeart/2005/8/layout/default"/>
    <dgm:cxn modelId="{9C60DB83-D090-4CE4-8CAB-2BE04DC8F923}" type="presParOf" srcId="{AE2D5768-3E86-45F9-B24F-EDEE2313823E}" destId="{4089241F-F5DE-4279-B1E0-57757BC62AB7}" srcOrd="6" destOrd="0" presId="urn:microsoft.com/office/officeart/2005/8/layout/default"/>
    <dgm:cxn modelId="{0DDCF529-5E89-4F48-8BEA-43C3C695F323}" type="presParOf" srcId="{AE2D5768-3E86-45F9-B24F-EDEE2313823E}" destId="{D4BD6509-5F3D-4A53-8202-B5E71C8C53D5}" srcOrd="7" destOrd="0" presId="urn:microsoft.com/office/officeart/2005/8/layout/default"/>
    <dgm:cxn modelId="{B2CC0ACD-1904-4ED0-878E-2897FAA1EB23}" type="presParOf" srcId="{AE2D5768-3E86-45F9-B24F-EDEE2313823E}" destId="{86DC9323-1345-4892-934A-C3BFF4B9A6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F73FB2-0D32-434D-B7DA-0C3C87888F75}" type="doc">
      <dgm:prSet loTypeId="urn:microsoft.com/office/officeart/2005/8/layout/radial5" loCatId="cycl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CO"/>
        </a:p>
      </dgm:t>
    </dgm:pt>
    <dgm:pt modelId="{E7B78D01-B461-4902-B007-AEF019229669}">
      <dgm:prSet phldrT="[Texto]" custT="1"/>
      <dgm:spPr/>
      <dgm:t>
        <a:bodyPr/>
        <a:lstStyle/>
        <a:p>
          <a:r>
            <a:rPr lang="es-CO" sz="2800" dirty="0" smtClean="0">
              <a:solidFill>
                <a:schemeClr val="bg1"/>
              </a:solidFill>
              <a:effectLst/>
            </a:rPr>
            <a:t>Salud Mental</a:t>
          </a:r>
          <a:endParaRPr lang="es-CO" sz="2800" dirty="0">
            <a:solidFill>
              <a:schemeClr val="bg1"/>
            </a:solidFill>
            <a:effectLst/>
          </a:endParaRPr>
        </a:p>
      </dgm:t>
    </dgm:pt>
    <dgm:pt modelId="{6E4963E6-5FCF-4F0C-BE12-A696E305BBB7}" type="parTrans" cxnId="{FB4CD216-C3E1-420C-919E-533BC4BC4BF1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EA599714-4F31-43CB-A20E-8303F4F5BC9E}" type="sibTrans" cxnId="{FB4CD216-C3E1-420C-919E-533BC4BC4BF1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E1EAE51D-F528-4432-8652-DC86915B94BD}">
      <dgm:prSet phldrT="[Texto]" custT="1"/>
      <dgm:spPr/>
      <dgm:t>
        <a:bodyPr/>
        <a:lstStyle/>
        <a:p>
          <a:r>
            <a:rPr lang="es-CO" sz="1800" dirty="0" err="1" smtClean="0">
              <a:solidFill>
                <a:schemeClr val="bg1"/>
              </a:solidFill>
              <a:effectLst/>
            </a:rPr>
            <a:t>Determi-nantes</a:t>
          </a:r>
          <a:r>
            <a:rPr lang="es-CO" sz="1800" dirty="0" smtClean="0">
              <a:solidFill>
                <a:schemeClr val="bg1"/>
              </a:solidFill>
              <a:effectLst/>
            </a:rPr>
            <a:t> Sociales</a:t>
          </a:r>
          <a:endParaRPr lang="es-CO" sz="1800" dirty="0">
            <a:solidFill>
              <a:schemeClr val="bg1"/>
            </a:solidFill>
            <a:effectLst/>
          </a:endParaRPr>
        </a:p>
      </dgm:t>
    </dgm:pt>
    <dgm:pt modelId="{7D4C04BE-5C07-4FA7-8495-66EEAF675245}" type="parTrans" cxnId="{7418BACA-EC14-4ABC-A3FD-03D5F7487F07}">
      <dgm:prSet custT="1"/>
      <dgm:spPr/>
      <dgm:t>
        <a:bodyPr/>
        <a:lstStyle/>
        <a:p>
          <a:endParaRPr lang="es-CO" sz="1800">
            <a:solidFill>
              <a:schemeClr val="bg1"/>
            </a:solidFill>
            <a:effectLst/>
          </a:endParaRPr>
        </a:p>
      </dgm:t>
    </dgm:pt>
    <dgm:pt modelId="{8B88E990-7DC3-457C-99EC-64572855EBF3}" type="sibTrans" cxnId="{7418BACA-EC14-4ABC-A3FD-03D5F7487F07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7ABFE671-D5B2-4B54-A458-EAB74639A928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bg1"/>
              </a:solidFill>
              <a:effectLst/>
            </a:rPr>
            <a:t>Derechos</a:t>
          </a:r>
          <a:endParaRPr lang="es-CO" sz="1800" dirty="0">
            <a:solidFill>
              <a:schemeClr val="bg1"/>
            </a:solidFill>
            <a:effectLst/>
          </a:endParaRPr>
        </a:p>
      </dgm:t>
    </dgm:pt>
    <dgm:pt modelId="{063A0DE5-C864-4662-B38E-33E3EA7A4FED}" type="parTrans" cxnId="{E4F5ADD9-73DB-467A-A19F-8C6A5D5122C5}">
      <dgm:prSet custT="1"/>
      <dgm:spPr/>
      <dgm:t>
        <a:bodyPr/>
        <a:lstStyle/>
        <a:p>
          <a:endParaRPr lang="es-CO" sz="1800">
            <a:solidFill>
              <a:schemeClr val="bg1"/>
            </a:solidFill>
            <a:effectLst/>
          </a:endParaRPr>
        </a:p>
      </dgm:t>
    </dgm:pt>
    <dgm:pt modelId="{14D786CB-FF85-4697-BBFD-763550CE7ED9}" type="sibTrans" cxnId="{E4F5ADD9-73DB-467A-A19F-8C6A5D5122C5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C42FF1CD-C0E3-4EAF-801E-E75775FC81BA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bg1"/>
              </a:solidFill>
              <a:effectLst/>
            </a:rPr>
            <a:t>Todas las Edades (Ciclo Vital)</a:t>
          </a:r>
          <a:endParaRPr lang="es-CO" sz="1800" dirty="0">
            <a:solidFill>
              <a:schemeClr val="bg1"/>
            </a:solidFill>
            <a:effectLst/>
          </a:endParaRPr>
        </a:p>
      </dgm:t>
    </dgm:pt>
    <dgm:pt modelId="{A70F48AD-8E1C-4A4C-8721-8901965A6AFB}" type="parTrans" cxnId="{D207E0E3-BE2C-4658-998D-9A2AB5DFD416}">
      <dgm:prSet custT="1"/>
      <dgm:spPr/>
      <dgm:t>
        <a:bodyPr/>
        <a:lstStyle/>
        <a:p>
          <a:endParaRPr lang="es-CO" sz="1800">
            <a:solidFill>
              <a:schemeClr val="bg1"/>
            </a:solidFill>
            <a:effectLst/>
          </a:endParaRPr>
        </a:p>
      </dgm:t>
    </dgm:pt>
    <dgm:pt modelId="{F7B75E86-2642-4DC4-9421-C9E525DF1D80}" type="sibTrans" cxnId="{D207E0E3-BE2C-4658-998D-9A2AB5DFD416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4019C96F-5670-47E8-BEF9-519C4915C519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bg1"/>
              </a:solidFill>
              <a:effectLst/>
            </a:rPr>
            <a:t>Diversidad</a:t>
          </a:r>
          <a:endParaRPr lang="es-CO" sz="1800" dirty="0">
            <a:solidFill>
              <a:schemeClr val="bg1"/>
            </a:solidFill>
            <a:effectLst/>
          </a:endParaRPr>
        </a:p>
      </dgm:t>
    </dgm:pt>
    <dgm:pt modelId="{71BE5FD9-BED5-40A3-9F20-7974191940CA}" type="parTrans" cxnId="{B05BEE25-5B10-4C84-A8B5-3CFC192D0C15}">
      <dgm:prSet custT="1"/>
      <dgm:spPr/>
      <dgm:t>
        <a:bodyPr/>
        <a:lstStyle/>
        <a:p>
          <a:endParaRPr lang="es-CO" sz="1800">
            <a:solidFill>
              <a:schemeClr val="bg1"/>
            </a:solidFill>
            <a:effectLst/>
          </a:endParaRPr>
        </a:p>
      </dgm:t>
    </dgm:pt>
    <dgm:pt modelId="{004F8878-66EC-4ACE-9B62-7BAD8C821084}" type="sibTrans" cxnId="{B05BEE25-5B10-4C84-A8B5-3CFC192D0C15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7D903B94-E213-4705-9D66-B0460CA0C688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bg1"/>
              </a:solidFill>
              <a:effectLst/>
            </a:rPr>
            <a:t>Psicosocial</a:t>
          </a:r>
          <a:endParaRPr lang="es-CO" sz="1800" dirty="0">
            <a:solidFill>
              <a:schemeClr val="bg1"/>
            </a:solidFill>
            <a:effectLst/>
          </a:endParaRPr>
        </a:p>
      </dgm:t>
    </dgm:pt>
    <dgm:pt modelId="{8EDA977F-3273-47DE-9799-A2925878CF92}" type="parTrans" cxnId="{2F330FBA-FB55-403B-A5DA-A2E1008D17F7}">
      <dgm:prSet custT="1"/>
      <dgm:spPr/>
      <dgm:t>
        <a:bodyPr/>
        <a:lstStyle/>
        <a:p>
          <a:endParaRPr lang="es-CO" sz="1800">
            <a:solidFill>
              <a:schemeClr val="bg1"/>
            </a:solidFill>
            <a:effectLst/>
          </a:endParaRPr>
        </a:p>
      </dgm:t>
    </dgm:pt>
    <dgm:pt modelId="{FAF6BE7C-6A86-4585-8BA2-17AFCCD8C1FC}" type="sibTrans" cxnId="{2F330FBA-FB55-403B-A5DA-A2E1008D17F7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2515188E-3EDE-4270-A47C-EDD56A3833A8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bg1"/>
              </a:solidFill>
              <a:effectLst/>
            </a:rPr>
            <a:t>Territorio (poder del actor)</a:t>
          </a:r>
          <a:endParaRPr lang="es-CO" sz="1800" dirty="0">
            <a:solidFill>
              <a:schemeClr val="bg1"/>
            </a:solidFill>
            <a:effectLst/>
          </a:endParaRPr>
        </a:p>
      </dgm:t>
    </dgm:pt>
    <dgm:pt modelId="{3A2ADCA4-B535-4312-9A76-4034F81BFD0F}" type="parTrans" cxnId="{910C4B61-E342-440D-970C-ED374463DBF4}">
      <dgm:prSet custT="1"/>
      <dgm:spPr/>
      <dgm:t>
        <a:bodyPr/>
        <a:lstStyle/>
        <a:p>
          <a:endParaRPr lang="es-CO" sz="1800">
            <a:solidFill>
              <a:schemeClr val="bg1"/>
            </a:solidFill>
            <a:effectLst/>
          </a:endParaRPr>
        </a:p>
      </dgm:t>
    </dgm:pt>
    <dgm:pt modelId="{53ECC804-DB8B-4EA0-A356-3871E261779E}" type="sibTrans" cxnId="{910C4B61-E342-440D-970C-ED374463DBF4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81C502D0-75A1-4D78-A9EE-B526D4213E12}">
      <dgm:prSet phldrT="[Texto]" custT="1"/>
      <dgm:spPr/>
      <dgm:t>
        <a:bodyPr/>
        <a:lstStyle/>
        <a:p>
          <a:r>
            <a:rPr lang="es-CO" sz="1800" dirty="0" err="1" smtClean="0">
              <a:solidFill>
                <a:schemeClr val="bg1"/>
              </a:solidFill>
              <a:effectLst/>
            </a:rPr>
            <a:t>APS</a:t>
          </a:r>
          <a:endParaRPr lang="es-CO" sz="1800" dirty="0">
            <a:solidFill>
              <a:schemeClr val="bg1"/>
            </a:solidFill>
            <a:effectLst/>
          </a:endParaRPr>
        </a:p>
      </dgm:t>
    </dgm:pt>
    <dgm:pt modelId="{16BFBF6F-9C4B-4C73-89EF-7F15F0022899}" type="parTrans" cxnId="{97AB098D-C1D2-4FC0-96B3-E14402DF1DAF}">
      <dgm:prSet custT="1"/>
      <dgm:spPr/>
      <dgm:t>
        <a:bodyPr/>
        <a:lstStyle/>
        <a:p>
          <a:endParaRPr lang="es-CO" sz="1800">
            <a:solidFill>
              <a:schemeClr val="bg1"/>
            </a:solidFill>
            <a:effectLst/>
          </a:endParaRPr>
        </a:p>
      </dgm:t>
    </dgm:pt>
    <dgm:pt modelId="{DF0B9586-4641-40A3-A708-80CBE5FCD089}" type="sibTrans" cxnId="{97AB098D-C1D2-4FC0-96B3-E14402DF1DAF}">
      <dgm:prSet/>
      <dgm:spPr/>
      <dgm:t>
        <a:bodyPr/>
        <a:lstStyle/>
        <a:p>
          <a:endParaRPr lang="es-CO" sz="2800">
            <a:solidFill>
              <a:schemeClr val="bg1"/>
            </a:solidFill>
            <a:effectLst/>
          </a:endParaRPr>
        </a:p>
      </dgm:t>
    </dgm:pt>
    <dgm:pt modelId="{81AA0908-C48C-4F1E-86E9-D5B2FE74A536}" type="pres">
      <dgm:prSet presAssocID="{B5F73FB2-0D32-434D-B7DA-0C3C87888F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F3F983E-5A29-42F3-B27A-45278B32B0D7}" type="pres">
      <dgm:prSet presAssocID="{E7B78D01-B461-4902-B007-AEF019229669}" presName="centerShape" presStyleLbl="node0" presStyleIdx="0" presStyleCnt="1"/>
      <dgm:spPr/>
      <dgm:t>
        <a:bodyPr/>
        <a:lstStyle/>
        <a:p>
          <a:endParaRPr lang="es-CO"/>
        </a:p>
      </dgm:t>
    </dgm:pt>
    <dgm:pt modelId="{3BE27DFB-3EF3-4966-8343-0EA977689428}" type="pres">
      <dgm:prSet presAssocID="{7D4C04BE-5C07-4FA7-8495-66EEAF675245}" presName="parTrans" presStyleLbl="sibTrans2D1" presStyleIdx="0" presStyleCnt="7"/>
      <dgm:spPr/>
      <dgm:t>
        <a:bodyPr/>
        <a:lstStyle/>
        <a:p>
          <a:endParaRPr lang="es-CO"/>
        </a:p>
      </dgm:t>
    </dgm:pt>
    <dgm:pt modelId="{C7BB3396-C56E-4F03-AA0E-72458CD796A9}" type="pres">
      <dgm:prSet presAssocID="{7D4C04BE-5C07-4FA7-8495-66EEAF675245}" presName="connectorText" presStyleLbl="sibTrans2D1" presStyleIdx="0" presStyleCnt="7"/>
      <dgm:spPr/>
      <dgm:t>
        <a:bodyPr/>
        <a:lstStyle/>
        <a:p>
          <a:endParaRPr lang="es-CO"/>
        </a:p>
      </dgm:t>
    </dgm:pt>
    <dgm:pt modelId="{23FF1453-0508-41C0-AAE7-A24D7690CE0A}" type="pres">
      <dgm:prSet presAssocID="{E1EAE51D-F528-4432-8652-DC86915B94B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FCA14C-B88A-4A10-9337-74C7E6FD5558}" type="pres">
      <dgm:prSet presAssocID="{063A0DE5-C864-4662-B38E-33E3EA7A4FED}" presName="parTrans" presStyleLbl="sibTrans2D1" presStyleIdx="1" presStyleCnt="7"/>
      <dgm:spPr/>
      <dgm:t>
        <a:bodyPr/>
        <a:lstStyle/>
        <a:p>
          <a:endParaRPr lang="es-CO"/>
        </a:p>
      </dgm:t>
    </dgm:pt>
    <dgm:pt modelId="{B80A0986-FA59-48B3-9F22-7F70DD6B5C06}" type="pres">
      <dgm:prSet presAssocID="{063A0DE5-C864-4662-B38E-33E3EA7A4FED}" presName="connectorText" presStyleLbl="sibTrans2D1" presStyleIdx="1" presStyleCnt="7"/>
      <dgm:spPr/>
      <dgm:t>
        <a:bodyPr/>
        <a:lstStyle/>
        <a:p>
          <a:endParaRPr lang="es-CO"/>
        </a:p>
      </dgm:t>
    </dgm:pt>
    <dgm:pt modelId="{4E5852DD-3DBD-48DB-A5A1-B3282B7C84A2}" type="pres">
      <dgm:prSet presAssocID="{7ABFE671-D5B2-4B54-A458-EAB74639A92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459A88-B171-4D2F-BFB5-454E9DA0ADA8}" type="pres">
      <dgm:prSet presAssocID="{A70F48AD-8E1C-4A4C-8721-8901965A6AFB}" presName="parTrans" presStyleLbl="sibTrans2D1" presStyleIdx="2" presStyleCnt="7"/>
      <dgm:spPr/>
      <dgm:t>
        <a:bodyPr/>
        <a:lstStyle/>
        <a:p>
          <a:endParaRPr lang="es-CO"/>
        </a:p>
      </dgm:t>
    </dgm:pt>
    <dgm:pt modelId="{FCEAC8A4-2D61-489C-91A0-0719C066E034}" type="pres">
      <dgm:prSet presAssocID="{A70F48AD-8E1C-4A4C-8721-8901965A6AFB}" presName="connectorText" presStyleLbl="sibTrans2D1" presStyleIdx="2" presStyleCnt="7"/>
      <dgm:spPr/>
      <dgm:t>
        <a:bodyPr/>
        <a:lstStyle/>
        <a:p>
          <a:endParaRPr lang="es-CO"/>
        </a:p>
      </dgm:t>
    </dgm:pt>
    <dgm:pt modelId="{B46E5ECD-2C2B-47E4-8F09-83D1CE2158E1}" type="pres">
      <dgm:prSet presAssocID="{C42FF1CD-C0E3-4EAF-801E-E75775FC81B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AA7E0C-ACBB-4BAC-9D04-DFA8309E773F}" type="pres">
      <dgm:prSet presAssocID="{71BE5FD9-BED5-40A3-9F20-7974191940CA}" presName="parTrans" presStyleLbl="sibTrans2D1" presStyleIdx="3" presStyleCnt="7"/>
      <dgm:spPr/>
      <dgm:t>
        <a:bodyPr/>
        <a:lstStyle/>
        <a:p>
          <a:endParaRPr lang="es-CO"/>
        </a:p>
      </dgm:t>
    </dgm:pt>
    <dgm:pt modelId="{9A8FA010-0AAA-4AE1-98D8-7415D50A9541}" type="pres">
      <dgm:prSet presAssocID="{71BE5FD9-BED5-40A3-9F20-7974191940CA}" presName="connectorText" presStyleLbl="sibTrans2D1" presStyleIdx="3" presStyleCnt="7"/>
      <dgm:spPr/>
      <dgm:t>
        <a:bodyPr/>
        <a:lstStyle/>
        <a:p>
          <a:endParaRPr lang="es-CO"/>
        </a:p>
      </dgm:t>
    </dgm:pt>
    <dgm:pt modelId="{6958CE4E-53CE-4614-9128-83D59F9F454C}" type="pres">
      <dgm:prSet presAssocID="{4019C96F-5670-47E8-BEF9-519C4915C5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6331A3-D306-4CE1-AC64-9E58A6FA5572}" type="pres">
      <dgm:prSet presAssocID="{8EDA977F-3273-47DE-9799-A2925878CF92}" presName="parTrans" presStyleLbl="sibTrans2D1" presStyleIdx="4" presStyleCnt="7"/>
      <dgm:spPr/>
      <dgm:t>
        <a:bodyPr/>
        <a:lstStyle/>
        <a:p>
          <a:endParaRPr lang="es-CO"/>
        </a:p>
      </dgm:t>
    </dgm:pt>
    <dgm:pt modelId="{7FF97F1A-9740-401D-8A88-DCF0EC3AF911}" type="pres">
      <dgm:prSet presAssocID="{8EDA977F-3273-47DE-9799-A2925878CF92}" presName="connectorText" presStyleLbl="sibTrans2D1" presStyleIdx="4" presStyleCnt="7"/>
      <dgm:spPr/>
      <dgm:t>
        <a:bodyPr/>
        <a:lstStyle/>
        <a:p>
          <a:endParaRPr lang="es-CO"/>
        </a:p>
      </dgm:t>
    </dgm:pt>
    <dgm:pt modelId="{92FA6009-12BE-4CD0-AE44-7C7A3C906620}" type="pres">
      <dgm:prSet presAssocID="{7D903B94-E213-4705-9D66-B0460CA0C68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B2877C-818F-4D5B-932B-48370F1A9D0C}" type="pres">
      <dgm:prSet presAssocID="{3A2ADCA4-B535-4312-9A76-4034F81BFD0F}" presName="parTrans" presStyleLbl="sibTrans2D1" presStyleIdx="5" presStyleCnt="7"/>
      <dgm:spPr/>
      <dgm:t>
        <a:bodyPr/>
        <a:lstStyle/>
        <a:p>
          <a:endParaRPr lang="es-CO"/>
        </a:p>
      </dgm:t>
    </dgm:pt>
    <dgm:pt modelId="{71DD3A91-0E86-4ACA-9E70-962BDE9C401E}" type="pres">
      <dgm:prSet presAssocID="{3A2ADCA4-B535-4312-9A76-4034F81BFD0F}" presName="connectorText" presStyleLbl="sibTrans2D1" presStyleIdx="5" presStyleCnt="7"/>
      <dgm:spPr/>
      <dgm:t>
        <a:bodyPr/>
        <a:lstStyle/>
        <a:p>
          <a:endParaRPr lang="es-CO"/>
        </a:p>
      </dgm:t>
    </dgm:pt>
    <dgm:pt modelId="{1999D2AC-8D83-4E3E-98A2-A7D702B99FA5}" type="pres">
      <dgm:prSet presAssocID="{2515188E-3EDE-4270-A47C-EDD56A3833A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EB0707-B246-46BD-8DE2-C8772C08B844}" type="pres">
      <dgm:prSet presAssocID="{16BFBF6F-9C4B-4C73-89EF-7F15F0022899}" presName="parTrans" presStyleLbl="sibTrans2D1" presStyleIdx="6" presStyleCnt="7"/>
      <dgm:spPr/>
      <dgm:t>
        <a:bodyPr/>
        <a:lstStyle/>
        <a:p>
          <a:endParaRPr lang="es-CO"/>
        </a:p>
      </dgm:t>
    </dgm:pt>
    <dgm:pt modelId="{27A8A2DC-A9F0-477E-BD0F-3D586CB728D5}" type="pres">
      <dgm:prSet presAssocID="{16BFBF6F-9C4B-4C73-89EF-7F15F0022899}" presName="connectorText" presStyleLbl="sibTrans2D1" presStyleIdx="6" presStyleCnt="7"/>
      <dgm:spPr/>
      <dgm:t>
        <a:bodyPr/>
        <a:lstStyle/>
        <a:p>
          <a:endParaRPr lang="es-CO"/>
        </a:p>
      </dgm:t>
    </dgm:pt>
    <dgm:pt modelId="{9B1F974C-4F83-4DB3-9D5A-D8047161147B}" type="pres">
      <dgm:prSet presAssocID="{81C502D0-75A1-4D78-A9EE-B526D4213E1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172FE1D-CB00-4933-BD00-952101F657C8}" type="presOf" srcId="{7ABFE671-D5B2-4B54-A458-EAB74639A928}" destId="{4E5852DD-3DBD-48DB-A5A1-B3282B7C84A2}" srcOrd="0" destOrd="0" presId="urn:microsoft.com/office/officeart/2005/8/layout/radial5"/>
    <dgm:cxn modelId="{97AB098D-C1D2-4FC0-96B3-E14402DF1DAF}" srcId="{E7B78D01-B461-4902-B007-AEF019229669}" destId="{81C502D0-75A1-4D78-A9EE-B526D4213E12}" srcOrd="6" destOrd="0" parTransId="{16BFBF6F-9C4B-4C73-89EF-7F15F0022899}" sibTransId="{DF0B9586-4641-40A3-A708-80CBE5FCD089}"/>
    <dgm:cxn modelId="{3C0A209F-370F-404E-8584-A3E6F5FECD8B}" type="presOf" srcId="{E1EAE51D-F528-4432-8652-DC86915B94BD}" destId="{23FF1453-0508-41C0-AAE7-A24D7690CE0A}" srcOrd="0" destOrd="0" presId="urn:microsoft.com/office/officeart/2005/8/layout/radial5"/>
    <dgm:cxn modelId="{95BB6A59-9715-45B3-BC80-6A66EEF0EA0A}" type="presOf" srcId="{A70F48AD-8E1C-4A4C-8721-8901965A6AFB}" destId="{D7459A88-B171-4D2F-BFB5-454E9DA0ADA8}" srcOrd="0" destOrd="0" presId="urn:microsoft.com/office/officeart/2005/8/layout/radial5"/>
    <dgm:cxn modelId="{90B7A800-B365-4E27-A458-9A1BB4F8F846}" type="presOf" srcId="{A70F48AD-8E1C-4A4C-8721-8901965A6AFB}" destId="{FCEAC8A4-2D61-489C-91A0-0719C066E034}" srcOrd="1" destOrd="0" presId="urn:microsoft.com/office/officeart/2005/8/layout/radial5"/>
    <dgm:cxn modelId="{C3AA8E2D-C3DB-4A19-8281-FB36C29FE88F}" type="presOf" srcId="{E7B78D01-B461-4902-B007-AEF019229669}" destId="{2F3F983E-5A29-42F3-B27A-45278B32B0D7}" srcOrd="0" destOrd="0" presId="urn:microsoft.com/office/officeart/2005/8/layout/radial5"/>
    <dgm:cxn modelId="{3B03072A-8CA6-4C7F-A6F8-7B5C40052D3F}" type="presOf" srcId="{8EDA977F-3273-47DE-9799-A2925878CF92}" destId="{E06331A3-D306-4CE1-AC64-9E58A6FA5572}" srcOrd="0" destOrd="0" presId="urn:microsoft.com/office/officeart/2005/8/layout/radial5"/>
    <dgm:cxn modelId="{E93DEAFD-5F56-4A61-9B38-09FBE934D229}" type="presOf" srcId="{7D903B94-E213-4705-9D66-B0460CA0C688}" destId="{92FA6009-12BE-4CD0-AE44-7C7A3C906620}" srcOrd="0" destOrd="0" presId="urn:microsoft.com/office/officeart/2005/8/layout/radial5"/>
    <dgm:cxn modelId="{EAA017EE-CEE0-4D86-A884-D14F52672C4F}" type="presOf" srcId="{063A0DE5-C864-4662-B38E-33E3EA7A4FED}" destId="{E9FCA14C-B88A-4A10-9337-74C7E6FD5558}" srcOrd="0" destOrd="0" presId="urn:microsoft.com/office/officeart/2005/8/layout/radial5"/>
    <dgm:cxn modelId="{C243817E-C615-4A2D-A1CE-128309AB650F}" type="presOf" srcId="{3A2ADCA4-B535-4312-9A76-4034F81BFD0F}" destId="{71DD3A91-0E86-4ACA-9E70-962BDE9C401E}" srcOrd="1" destOrd="0" presId="urn:microsoft.com/office/officeart/2005/8/layout/radial5"/>
    <dgm:cxn modelId="{2F330FBA-FB55-403B-A5DA-A2E1008D17F7}" srcId="{E7B78D01-B461-4902-B007-AEF019229669}" destId="{7D903B94-E213-4705-9D66-B0460CA0C688}" srcOrd="4" destOrd="0" parTransId="{8EDA977F-3273-47DE-9799-A2925878CF92}" sibTransId="{FAF6BE7C-6A86-4585-8BA2-17AFCCD8C1FC}"/>
    <dgm:cxn modelId="{7418BACA-EC14-4ABC-A3FD-03D5F7487F07}" srcId="{E7B78D01-B461-4902-B007-AEF019229669}" destId="{E1EAE51D-F528-4432-8652-DC86915B94BD}" srcOrd="0" destOrd="0" parTransId="{7D4C04BE-5C07-4FA7-8495-66EEAF675245}" sibTransId="{8B88E990-7DC3-457C-99EC-64572855EBF3}"/>
    <dgm:cxn modelId="{B05BEE25-5B10-4C84-A8B5-3CFC192D0C15}" srcId="{E7B78D01-B461-4902-B007-AEF019229669}" destId="{4019C96F-5670-47E8-BEF9-519C4915C519}" srcOrd="3" destOrd="0" parTransId="{71BE5FD9-BED5-40A3-9F20-7974191940CA}" sibTransId="{004F8878-66EC-4ACE-9B62-7BAD8C821084}"/>
    <dgm:cxn modelId="{556DAC93-F0D6-44C2-93C1-5A5523419982}" type="presOf" srcId="{3A2ADCA4-B535-4312-9A76-4034F81BFD0F}" destId="{5BB2877C-818F-4D5B-932B-48370F1A9D0C}" srcOrd="0" destOrd="0" presId="urn:microsoft.com/office/officeart/2005/8/layout/radial5"/>
    <dgm:cxn modelId="{BBC5507E-EED6-4870-A550-27996FC36963}" type="presOf" srcId="{7D4C04BE-5C07-4FA7-8495-66EEAF675245}" destId="{C7BB3396-C56E-4F03-AA0E-72458CD796A9}" srcOrd="1" destOrd="0" presId="urn:microsoft.com/office/officeart/2005/8/layout/radial5"/>
    <dgm:cxn modelId="{F99267EF-0F62-4620-8100-5AE193DA43AC}" type="presOf" srcId="{B5F73FB2-0D32-434D-B7DA-0C3C87888F75}" destId="{81AA0908-C48C-4F1E-86E9-D5B2FE74A536}" srcOrd="0" destOrd="0" presId="urn:microsoft.com/office/officeart/2005/8/layout/radial5"/>
    <dgm:cxn modelId="{7BEED4AE-7530-4135-B8DE-13AEED006134}" type="presOf" srcId="{81C502D0-75A1-4D78-A9EE-B526D4213E12}" destId="{9B1F974C-4F83-4DB3-9D5A-D8047161147B}" srcOrd="0" destOrd="0" presId="urn:microsoft.com/office/officeart/2005/8/layout/radial5"/>
    <dgm:cxn modelId="{79C61CA1-3471-43F0-B93E-DDD74EA51420}" type="presOf" srcId="{7D4C04BE-5C07-4FA7-8495-66EEAF675245}" destId="{3BE27DFB-3EF3-4966-8343-0EA977689428}" srcOrd="0" destOrd="0" presId="urn:microsoft.com/office/officeart/2005/8/layout/radial5"/>
    <dgm:cxn modelId="{E4F5ADD9-73DB-467A-A19F-8C6A5D5122C5}" srcId="{E7B78D01-B461-4902-B007-AEF019229669}" destId="{7ABFE671-D5B2-4B54-A458-EAB74639A928}" srcOrd="1" destOrd="0" parTransId="{063A0DE5-C864-4662-B38E-33E3EA7A4FED}" sibTransId="{14D786CB-FF85-4697-BBFD-763550CE7ED9}"/>
    <dgm:cxn modelId="{604A81C9-86FB-48CF-87B9-3323CB009521}" type="presOf" srcId="{16BFBF6F-9C4B-4C73-89EF-7F15F0022899}" destId="{A4EB0707-B246-46BD-8DE2-C8772C08B844}" srcOrd="0" destOrd="0" presId="urn:microsoft.com/office/officeart/2005/8/layout/radial5"/>
    <dgm:cxn modelId="{BB66C59A-B44F-4551-8388-73E538021134}" type="presOf" srcId="{2515188E-3EDE-4270-A47C-EDD56A3833A8}" destId="{1999D2AC-8D83-4E3E-98A2-A7D702B99FA5}" srcOrd="0" destOrd="0" presId="urn:microsoft.com/office/officeart/2005/8/layout/radial5"/>
    <dgm:cxn modelId="{38AE3DB3-F821-46A6-AF68-3A2BE7B8A01A}" type="presOf" srcId="{71BE5FD9-BED5-40A3-9F20-7974191940CA}" destId="{9A8FA010-0AAA-4AE1-98D8-7415D50A9541}" srcOrd="1" destOrd="0" presId="urn:microsoft.com/office/officeart/2005/8/layout/radial5"/>
    <dgm:cxn modelId="{F32488E5-6D9A-4471-B9EB-94FB5957B412}" type="presOf" srcId="{4019C96F-5670-47E8-BEF9-519C4915C519}" destId="{6958CE4E-53CE-4614-9128-83D59F9F454C}" srcOrd="0" destOrd="0" presId="urn:microsoft.com/office/officeart/2005/8/layout/radial5"/>
    <dgm:cxn modelId="{405AB4B6-B484-4E23-A67A-A1529EE5BEC2}" type="presOf" srcId="{71BE5FD9-BED5-40A3-9F20-7974191940CA}" destId="{FEAA7E0C-ACBB-4BAC-9D04-DFA8309E773F}" srcOrd="0" destOrd="0" presId="urn:microsoft.com/office/officeart/2005/8/layout/radial5"/>
    <dgm:cxn modelId="{6DBBCFA9-AD80-47E5-83AE-FC042E9EF229}" type="presOf" srcId="{8EDA977F-3273-47DE-9799-A2925878CF92}" destId="{7FF97F1A-9740-401D-8A88-DCF0EC3AF911}" srcOrd="1" destOrd="0" presId="urn:microsoft.com/office/officeart/2005/8/layout/radial5"/>
    <dgm:cxn modelId="{D207E0E3-BE2C-4658-998D-9A2AB5DFD416}" srcId="{E7B78D01-B461-4902-B007-AEF019229669}" destId="{C42FF1CD-C0E3-4EAF-801E-E75775FC81BA}" srcOrd="2" destOrd="0" parTransId="{A70F48AD-8E1C-4A4C-8721-8901965A6AFB}" sibTransId="{F7B75E86-2642-4DC4-9421-C9E525DF1D80}"/>
    <dgm:cxn modelId="{EB476836-99BD-485D-920F-9469326BB66D}" type="presOf" srcId="{063A0DE5-C864-4662-B38E-33E3EA7A4FED}" destId="{B80A0986-FA59-48B3-9F22-7F70DD6B5C06}" srcOrd="1" destOrd="0" presId="urn:microsoft.com/office/officeart/2005/8/layout/radial5"/>
    <dgm:cxn modelId="{FB4CD216-C3E1-420C-919E-533BC4BC4BF1}" srcId="{B5F73FB2-0D32-434D-B7DA-0C3C87888F75}" destId="{E7B78D01-B461-4902-B007-AEF019229669}" srcOrd="0" destOrd="0" parTransId="{6E4963E6-5FCF-4F0C-BE12-A696E305BBB7}" sibTransId="{EA599714-4F31-43CB-A20E-8303F4F5BC9E}"/>
    <dgm:cxn modelId="{910C4B61-E342-440D-970C-ED374463DBF4}" srcId="{E7B78D01-B461-4902-B007-AEF019229669}" destId="{2515188E-3EDE-4270-A47C-EDD56A3833A8}" srcOrd="5" destOrd="0" parTransId="{3A2ADCA4-B535-4312-9A76-4034F81BFD0F}" sibTransId="{53ECC804-DB8B-4EA0-A356-3871E261779E}"/>
    <dgm:cxn modelId="{C838C2B3-30A6-4168-BFDE-94E1D50EE957}" type="presOf" srcId="{C42FF1CD-C0E3-4EAF-801E-E75775FC81BA}" destId="{B46E5ECD-2C2B-47E4-8F09-83D1CE2158E1}" srcOrd="0" destOrd="0" presId="urn:microsoft.com/office/officeart/2005/8/layout/radial5"/>
    <dgm:cxn modelId="{1925C029-0190-4511-B0CC-DF7E19A1E07D}" type="presOf" srcId="{16BFBF6F-9C4B-4C73-89EF-7F15F0022899}" destId="{27A8A2DC-A9F0-477E-BD0F-3D586CB728D5}" srcOrd="1" destOrd="0" presId="urn:microsoft.com/office/officeart/2005/8/layout/radial5"/>
    <dgm:cxn modelId="{2A452A78-CF1F-459A-A0B1-9FB8267D1148}" type="presParOf" srcId="{81AA0908-C48C-4F1E-86E9-D5B2FE74A536}" destId="{2F3F983E-5A29-42F3-B27A-45278B32B0D7}" srcOrd="0" destOrd="0" presId="urn:microsoft.com/office/officeart/2005/8/layout/radial5"/>
    <dgm:cxn modelId="{78F07790-E168-4142-A6EA-8FA22A79EAAF}" type="presParOf" srcId="{81AA0908-C48C-4F1E-86E9-D5B2FE74A536}" destId="{3BE27DFB-3EF3-4966-8343-0EA977689428}" srcOrd="1" destOrd="0" presId="urn:microsoft.com/office/officeart/2005/8/layout/radial5"/>
    <dgm:cxn modelId="{D98838CE-C72A-46BC-B135-AD3B42E1BA1D}" type="presParOf" srcId="{3BE27DFB-3EF3-4966-8343-0EA977689428}" destId="{C7BB3396-C56E-4F03-AA0E-72458CD796A9}" srcOrd="0" destOrd="0" presId="urn:microsoft.com/office/officeart/2005/8/layout/radial5"/>
    <dgm:cxn modelId="{A3D8D22A-9B27-44CF-9805-6829936D8CC8}" type="presParOf" srcId="{81AA0908-C48C-4F1E-86E9-D5B2FE74A536}" destId="{23FF1453-0508-41C0-AAE7-A24D7690CE0A}" srcOrd="2" destOrd="0" presId="urn:microsoft.com/office/officeart/2005/8/layout/radial5"/>
    <dgm:cxn modelId="{9B024665-D8A7-4647-BCE7-2D59A2309CF1}" type="presParOf" srcId="{81AA0908-C48C-4F1E-86E9-D5B2FE74A536}" destId="{E9FCA14C-B88A-4A10-9337-74C7E6FD5558}" srcOrd="3" destOrd="0" presId="urn:microsoft.com/office/officeart/2005/8/layout/radial5"/>
    <dgm:cxn modelId="{76DAF144-46C3-4E9D-8408-38DDFF2A7293}" type="presParOf" srcId="{E9FCA14C-B88A-4A10-9337-74C7E6FD5558}" destId="{B80A0986-FA59-48B3-9F22-7F70DD6B5C06}" srcOrd="0" destOrd="0" presId="urn:microsoft.com/office/officeart/2005/8/layout/radial5"/>
    <dgm:cxn modelId="{617D74A1-5973-4C76-9D2D-1AA7F4CAC6DA}" type="presParOf" srcId="{81AA0908-C48C-4F1E-86E9-D5B2FE74A536}" destId="{4E5852DD-3DBD-48DB-A5A1-B3282B7C84A2}" srcOrd="4" destOrd="0" presId="urn:microsoft.com/office/officeart/2005/8/layout/radial5"/>
    <dgm:cxn modelId="{8312738F-0365-4217-99C0-88701E8F61FD}" type="presParOf" srcId="{81AA0908-C48C-4F1E-86E9-D5B2FE74A536}" destId="{D7459A88-B171-4D2F-BFB5-454E9DA0ADA8}" srcOrd="5" destOrd="0" presId="urn:microsoft.com/office/officeart/2005/8/layout/radial5"/>
    <dgm:cxn modelId="{AB03D847-96F6-4611-95A4-61BAE99178A5}" type="presParOf" srcId="{D7459A88-B171-4D2F-BFB5-454E9DA0ADA8}" destId="{FCEAC8A4-2D61-489C-91A0-0719C066E034}" srcOrd="0" destOrd="0" presId="urn:microsoft.com/office/officeart/2005/8/layout/radial5"/>
    <dgm:cxn modelId="{67642AEE-0B7A-47C1-AB38-C5EB8C872182}" type="presParOf" srcId="{81AA0908-C48C-4F1E-86E9-D5B2FE74A536}" destId="{B46E5ECD-2C2B-47E4-8F09-83D1CE2158E1}" srcOrd="6" destOrd="0" presId="urn:microsoft.com/office/officeart/2005/8/layout/radial5"/>
    <dgm:cxn modelId="{233C3C7D-02A6-4E11-94C7-64AFD4CFF29C}" type="presParOf" srcId="{81AA0908-C48C-4F1E-86E9-D5B2FE74A536}" destId="{FEAA7E0C-ACBB-4BAC-9D04-DFA8309E773F}" srcOrd="7" destOrd="0" presId="urn:microsoft.com/office/officeart/2005/8/layout/radial5"/>
    <dgm:cxn modelId="{0180C7A3-C100-460A-8CE1-321FCB3BC932}" type="presParOf" srcId="{FEAA7E0C-ACBB-4BAC-9D04-DFA8309E773F}" destId="{9A8FA010-0AAA-4AE1-98D8-7415D50A9541}" srcOrd="0" destOrd="0" presId="urn:microsoft.com/office/officeart/2005/8/layout/radial5"/>
    <dgm:cxn modelId="{5FA08809-B2CB-4663-9BE5-036090B8D85E}" type="presParOf" srcId="{81AA0908-C48C-4F1E-86E9-D5B2FE74A536}" destId="{6958CE4E-53CE-4614-9128-83D59F9F454C}" srcOrd="8" destOrd="0" presId="urn:microsoft.com/office/officeart/2005/8/layout/radial5"/>
    <dgm:cxn modelId="{869B25CA-4A28-4396-A874-890FC996585D}" type="presParOf" srcId="{81AA0908-C48C-4F1E-86E9-D5B2FE74A536}" destId="{E06331A3-D306-4CE1-AC64-9E58A6FA5572}" srcOrd="9" destOrd="0" presId="urn:microsoft.com/office/officeart/2005/8/layout/radial5"/>
    <dgm:cxn modelId="{C6DCF090-26BB-416B-A4C8-0F430A0BB857}" type="presParOf" srcId="{E06331A3-D306-4CE1-AC64-9E58A6FA5572}" destId="{7FF97F1A-9740-401D-8A88-DCF0EC3AF911}" srcOrd="0" destOrd="0" presId="urn:microsoft.com/office/officeart/2005/8/layout/radial5"/>
    <dgm:cxn modelId="{6C0AE8E1-94C2-489A-99E8-B7A5811E3740}" type="presParOf" srcId="{81AA0908-C48C-4F1E-86E9-D5B2FE74A536}" destId="{92FA6009-12BE-4CD0-AE44-7C7A3C906620}" srcOrd="10" destOrd="0" presId="urn:microsoft.com/office/officeart/2005/8/layout/radial5"/>
    <dgm:cxn modelId="{6AD888D4-D3F2-4D74-88C3-3AD76676E3B4}" type="presParOf" srcId="{81AA0908-C48C-4F1E-86E9-D5B2FE74A536}" destId="{5BB2877C-818F-4D5B-932B-48370F1A9D0C}" srcOrd="11" destOrd="0" presId="urn:microsoft.com/office/officeart/2005/8/layout/radial5"/>
    <dgm:cxn modelId="{CE2582EC-3D95-4D5B-9960-068C8A4ADDBD}" type="presParOf" srcId="{5BB2877C-818F-4D5B-932B-48370F1A9D0C}" destId="{71DD3A91-0E86-4ACA-9E70-962BDE9C401E}" srcOrd="0" destOrd="0" presId="urn:microsoft.com/office/officeart/2005/8/layout/radial5"/>
    <dgm:cxn modelId="{5617E813-47EA-481F-B240-F17A598DB81F}" type="presParOf" srcId="{81AA0908-C48C-4F1E-86E9-D5B2FE74A536}" destId="{1999D2AC-8D83-4E3E-98A2-A7D702B99FA5}" srcOrd="12" destOrd="0" presId="urn:microsoft.com/office/officeart/2005/8/layout/radial5"/>
    <dgm:cxn modelId="{F4E9F6AA-9C3D-4F43-A431-D5367483FE2D}" type="presParOf" srcId="{81AA0908-C48C-4F1E-86E9-D5B2FE74A536}" destId="{A4EB0707-B246-46BD-8DE2-C8772C08B844}" srcOrd="13" destOrd="0" presId="urn:microsoft.com/office/officeart/2005/8/layout/radial5"/>
    <dgm:cxn modelId="{3871518F-AA5A-4A0A-95CF-38ED50BA2805}" type="presParOf" srcId="{A4EB0707-B246-46BD-8DE2-C8772C08B844}" destId="{27A8A2DC-A9F0-477E-BD0F-3D586CB728D5}" srcOrd="0" destOrd="0" presId="urn:microsoft.com/office/officeart/2005/8/layout/radial5"/>
    <dgm:cxn modelId="{D8BE02DE-EAAC-4892-A81E-B132C274BE4F}" type="presParOf" srcId="{81AA0908-C48C-4F1E-86E9-D5B2FE74A536}" destId="{9B1F974C-4F83-4DB3-9D5A-D8047161147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DA000A-028C-4F58-ADA6-DC8C97E6D0E4}" type="doc">
      <dgm:prSet loTypeId="urn:microsoft.com/office/officeart/2005/8/layout/rings+Icon" loCatId="officeonlin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6743203-C9C1-4F58-8A5A-BDBAAA00BC2D}">
      <dgm:prSet phldrT="[Texto]" custT="1"/>
      <dgm:spPr/>
      <dgm:t>
        <a:bodyPr/>
        <a:lstStyle/>
        <a:p>
          <a:r>
            <a:rPr lang="es-CO" sz="2400" smtClean="0">
              <a:solidFill>
                <a:schemeClr val="accent1">
                  <a:lumMod val="20000"/>
                  <a:lumOff val="80000"/>
                </a:schemeClr>
              </a:solidFill>
            </a:rPr>
            <a:t>Conciencia de sí mismo</a:t>
          </a:r>
          <a:endParaRPr lang="es-CO" sz="24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76FE2BF3-316F-4A2B-9E02-293C2540DA36}" type="parTrans" cxnId="{215B5F24-9E34-4A53-B2DA-48F08F4531DC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79F02C5F-3302-481E-A4CF-0F97674C7069}" type="sibTrans" cxnId="{215B5F24-9E34-4A53-B2DA-48F08F4531DC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F0BEDF92-32B7-49DC-A62E-7559FEBA49B9}">
      <dgm:prSet phldrT="[Texto]" custT="1"/>
      <dgm:spPr/>
      <dgm:t>
        <a:bodyPr/>
        <a:lstStyle/>
        <a:p>
          <a:r>
            <a:rPr lang="es-CO" sz="24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Auto-regulación</a:t>
          </a:r>
          <a:endParaRPr lang="es-CO" sz="24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BAF90032-1E09-4262-9325-A0D4F41A4F06}" type="parTrans" cxnId="{3AFA8540-2A13-43C1-B7CC-9C34DBE2D103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FA95239D-4E03-489A-AF1A-B4647F4AE029}" type="sibTrans" cxnId="{3AFA8540-2A13-43C1-B7CC-9C34DBE2D103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C8DE4A48-503A-4954-936A-9C71A24E3022}">
      <dgm:prSet phldrT="[Texto]" custT="1"/>
      <dgm:spPr/>
      <dgm:t>
        <a:bodyPr/>
        <a:lstStyle/>
        <a:p>
          <a:r>
            <a:rPr lang="es-CO" sz="2400" smtClean="0">
              <a:solidFill>
                <a:schemeClr val="accent1">
                  <a:lumMod val="20000"/>
                  <a:lumOff val="80000"/>
                </a:schemeClr>
              </a:solidFill>
            </a:rPr>
            <a:t>Motivación</a:t>
          </a:r>
          <a:endParaRPr lang="es-CO" sz="24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0BCB1620-97C6-4760-B1E9-46E626F88C65}" type="parTrans" cxnId="{95C8631A-B25F-47A4-AFF0-C1EDB1400FAB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B93E3C4-0B48-4333-AED2-ADA1510EF23E}" type="sibTrans" cxnId="{95C8631A-B25F-47A4-AFF0-C1EDB1400FAB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49D4554E-1551-43F6-BB94-B0BD77AD5BDA}">
      <dgm:prSet phldrT="[Texto]" custT="1"/>
      <dgm:spPr/>
      <dgm:t>
        <a:bodyPr/>
        <a:lstStyle/>
        <a:p>
          <a:r>
            <a:rPr lang="es-CO" sz="2400" smtClean="0">
              <a:solidFill>
                <a:schemeClr val="accent1">
                  <a:lumMod val="20000"/>
                  <a:lumOff val="80000"/>
                </a:schemeClr>
              </a:solidFill>
            </a:rPr>
            <a:t>Empatía</a:t>
          </a:r>
          <a:endParaRPr lang="es-CO" sz="24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041E676-42B7-41F3-898B-534D15A41388}" type="parTrans" cxnId="{7EF0AD90-D74D-47A3-AEA3-67270838DF72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DE1E4BC-9306-4BBA-9D00-E46A93E1017B}" type="sibTrans" cxnId="{7EF0AD90-D74D-47A3-AEA3-67270838DF72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3083A15F-993E-499C-961E-903E8B0D5DD0}">
      <dgm:prSet phldrT="[Texto]" custT="1"/>
      <dgm:spPr/>
      <dgm:t>
        <a:bodyPr/>
        <a:lstStyle/>
        <a:p>
          <a:r>
            <a:rPr lang="es-CO" sz="2400" spc="-15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Habilidades</a:t>
          </a:r>
          <a:r>
            <a:rPr lang="es-CO" sz="24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Sociales</a:t>
          </a:r>
          <a:endParaRPr lang="es-CO" sz="24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2B8D26C6-2350-4EFF-A0DE-5E162C904A94}" type="parTrans" cxnId="{2289B523-0C88-4726-81F9-245827ADEAE8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F56B46ED-F56B-425A-98CD-ED29C42B211C}" type="sibTrans" cxnId="{2289B523-0C88-4726-81F9-245827ADEAE8}">
      <dgm:prSet/>
      <dgm:spPr/>
      <dgm:t>
        <a:bodyPr/>
        <a:lstStyle/>
        <a:p>
          <a:endParaRPr lang="es-CO" sz="360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B44FED0-26E9-4852-89A3-192ABADBC696}" type="pres">
      <dgm:prSet presAssocID="{EFDA000A-028C-4F58-ADA6-DC8C97E6D0E4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0344880-62F8-4BA0-A37C-B2918C8C54C8}" type="pres">
      <dgm:prSet presAssocID="{EFDA000A-028C-4F58-ADA6-DC8C97E6D0E4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8E3E0C-C9B7-444C-ABED-96A25EE34ECF}" type="pres">
      <dgm:prSet presAssocID="{EFDA000A-028C-4F58-ADA6-DC8C97E6D0E4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0857C0-7E33-4366-94FD-81C962AB6886}" type="pres">
      <dgm:prSet presAssocID="{EFDA000A-028C-4F58-ADA6-DC8C97E6D0E4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6D23B2-3666-4FC5-9F69-FE0D87CA45D0}" type="pres">
      <dgm:prSet presAssocID="{EFDA000A-028C-4F58-ADA6-DC8C97E6D0E4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AE7309-27D7-43D4-BAD1-F3B17547EE0D}" type="pres">
      <dgm:prSet presAssocID="{EFDA000A-028C-4F58-ADA6-DC8C97E6D0E4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8AFBE22-0A5F-42C7-A89C-39A3873FFBA8}" type="presOf" srcId="{EFDA000A-028C-4F58-ADA6-DC8C97E6D0E4}" destId="{6B44FED0-26E9-4852-89A3-192ABADBC696}" srcOrd="0" destOrd="0" presId="urn:microsoft.com/office/officeart/2005/8/layout/rings+Icon"/>
    <dgm:cxn modelId="{7EF0AD90-D74D-47A3-AEA3-67270838DF72}" srcId="{EFDA000A-028C-4F58-ADA6-DC8C97E6D0E4}" destId="{49D4554E-1551-43F6-BB94-B0BD77AD5BDA}" srcOrd="3" destOrd="0" parTransId="{6041E676-42B7-41F3-898B-534D15A41388}" sibTransId="{2DE1E4BC-9306-4BBA-9D00-E46A93E1017B}"/>
    <dgm:cxn modelId="{8A372973-F7CB-447E-B64E-BBEBBACABBCD}" type="presOf" srcId="{C8DE4A48-503A-4954-936A-9C71A24E3022}" destId="{660857C0-7E33-4366-94FD-81C962AB6886}" srcOrd="0" destOrd="0" presId="urn:microsoft.com/office/officeart/2005/8/layout/rings+Icon"/>
    <dgm:cxn modelId="{53D53194-36FC-44F6-8AF5-7F10DDCC2848}" type="presOf" srcId="{3083A15F-993E-499C-961E-903E8B0D5DD0}" destId="{93AE7309-27D7-43D4-BAD1-F3B17547EE0D}" srcOrd="0" destOrd="0" presId="urn:microsoft.com/office/officeart/2005/8/layout/rings+Icon"/>
    <dgm:cxn modelId="{F410064E-BF7C-44BA-B497-A9AC335BF52A}" type="presOf" srcId="{36743203-C9C1-4F58-8A5A-BDBAAA00BC2D}" destId="{C0344880-62F8-4BA0-A37C-B2918C8C54C8}" srcOrd="0" destOrd="0" presId="urn:microsoft.com/office/officeart/2005/8/layout/rings+Icon"/>
    <dgm:cxn modelId="{FF63DB2F-E49D-4263-947D-ECCBF7B0EF2B}" type="presOf" srcId="{F0BEDF92-32B7-49DC-A62E-7559FEBA49B9}" destId="{C78E3E0C-C9B7-444C-ABED-96A25EE34ECF}" srcOrd="0" destOrd="0" presId="urn:microsoft.com/office/officeart/2005/8/layout/rings+Icon"/>
    <dgm:cxn modelId="{A3BEE500-6412-4237-BE12-677371D2C5EC}" type="presOf" srcId="{49D4554E-1551-43F6-BB94-B0BD77AD5BDA}" destId="{206D23B2-3666-4FC5-9F69-FE0D87CA45D0}" srcOrd="0" destOrd="0" presId="urn:microsoft.com/office/officeart/2005/8/layout/rings+Icon"/>
    <dgm:cxn modelId="{215B5F24-9E34-4A53-B2DA-48F08F4531DC}" srcId="{EFDA000A-028C-4F58-ADA6-DC8C97E6D0E4}" destId="{36743203-C9C1-4F58-8A5A-BDBAAA00BC2D}" srcOrd="0" destOrd="0" parTransId="{76FE2BF3-316F-4A2B-9E02-293C2540DA36}" sibTransId="{79F02C5F-3302-481E-A4CF-0F97674C7069}"/>
    <dgm:cxn modelId="{3AFA8540-2A13-43C1-B7CC-9C34DBE2D103}" srcId="{EFDA000A-028C-4F58-ADA6-DC8C97E6D0E4}" destId="{F0BEDF92-32B7-49DC-A62E-7559FEBA49B9}" srcOrd="1" destOrd="0" parTransId="{BAF90032-1E09-4262-9325-A0D4F41A4F06}" sibTransId="{FA95239D-4E03-489A-AF1A-B4647F4AE029}"/>
    <dgm:cxn modelId="{2289B523-0C88-4726-81F9-245827ADEAE8}" srcId="{EFDA000A-028C-4F58-ADA6-DC8C97E6D0E4}" destId="{3083A15F-993E-499C-961E-903E8B0D5DD0}" srcOrd="4" destOrd="0" parTransId="{2B8D26C6-2350-4EFF-A0DE-5E162C904A94}" sibTransId="{F56B46ED-F56B-425A-98CD-ED29C42B211C}"/>
    <dgm:cxn modelId="{95C8631A-B25F-47A4-AFF0-C1EDB1400FAB}" srcId="{EFDA000A-028C-4F58-ADA6-DC8C97E6D0E4}" destId="{C8DE4A48-503A-4954-936A-9C71A24E3022}" srcOrd="2" destOrd="0" parTransId="{0BCB1620-97C6-4760-B1E9-46E626F88C65}" sibTransId="{2B93E3C4-0B48-4333-AED2-ADA1510EF23E}"/>
    <dgm:cxn modelId="{0CFE54AA-2B0D-4FCD-B913-30795F410638}" type="presParOf" srcId="{6B44FED0-26E9-4852-89A3-192ABADBC696}" destId="{C0344880-62F8-4BA0-A37C-B2918C8C54C8}" srcOrd="0" destOrd="0" presId="urn:microsoft.com/office/officeart/2005/8/layout/rings+Icon"/>
    <dgm:cxn modelId="{3440E565-F7F6-4DEF-8A0D-35A23BCA2F12}" type="presParOf" srcId="{6B44FED0-26E9-4852-89A3-192ABADBC696}" destId="{C78E3E0C-C9B7-444C-ABED-96A25EE34ECF}" srcOrd="1" destOrd="0" presId="urn:microsoft.com/office/officeart/2005/8/layout/rings+Icon"/>
    <dgm:cxn modelId="{985ECEE3-7876-4144-892F-45506499F2C9}" type="presParOf" srcId="{6B44FED0-26E9-4852-89A3-192ABADBC696}" destId="{660857C0-7E33-4366-94FD-81C962AB6886}" srcOrd="2" destOrd="0" presId="urn:microsoft.com/office/officeart/2005/8/layout/rings+Icon"/>
    <dgm:cxn modelId="{8FD3FAE5-3295-470C-BE7D-42707F82FABF}" type="presParOf" srcId="{6B44FED0-26E9-4852-89A3-192ABADBC696}" destId="{206D23B2-3666-4FC5-9F69-FE0D87CA45D0}" srcOrd="3" destOrd="0" presId="urn:microsoft.com/office/officeart/2005/8/layout/rings+Icon"/>
    <dgm:cxn modelId="{521A4A89-495E-45D9-9AB3-A9914EEC888F}" type="presParOf" srcId="{6B44FED0-26E9-4852-89A3-192ABADBC696}" destId="{93AE7309-27D7-43D4-BAD1-F3B17547EE0D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EB3C0-489E-46F6-9ADB-6CD8D54DAA90}">
      <dsp:nvSpPr>
        <dsp:cNvPr id="0" name=""/>
        <dsp:cNvSpPr/>
      </dsp:nvSpPr>
      <dsp:spPr>
        <a:xfrm rot="16200000">
          <a:off x="-185967" y="403395"/>
          <a:ext cx="2949515" cy="214553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Salud</a:t>
          </a:r>
          <a:endParaRPr lang="es-C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16023" y="738784"/>
        <a:ext cx="1770067" cy="1474757"/>
      </dsp:txXfrm>
    </dsp:sp>
    <dsp:sp modelId="{AE83E201-87C2-4BB7-89D9-CA660D96C290}">
      <dsp:nvSpPr>
        <dsp:cNvPr id="0" name=""/>
        <dsp:cNvSpPr/>
      </dsp:nvSpPr>
      <dsp:spPr>
        <a:xfrm rot="5400000">
          <a:off x="5085320" y="403395"/>
          <a:ext cx="2949515" cy="214553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Enfermedad</a:t>
          </a:r>
          <a:endParaRPr lang="es-C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862779" y="738785"/>
        <a:ext cx="1770067" cy="1474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93C8C-6E0C-4B51-9EFE-FD6666F50131}">
      <dsp:nvSpPr>
        <dsp:cNvPr id="0" name=""/>
        <dsp:cNvSpPr/>
      </dsp:nvSpPr>
      <dsp:spPr>
        <a:xfrm>
          <a:off x="1973923" y="4836417"/>
          <a:ext cx="4124596" cy="0"/>
        </a:xfrm>
        <a:prstGeom prst="line">
          <a:avLst/>
        </a:pr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2B9C4-898D-41B6-AB5D-19A2BE39C8DD}">
      <dsp:nvSpPr>
        <dsp:cNvPr id="0" name=""/>
        <dsp:cNvSpPr/>
      </dsp:nvSpPr>
      <dsp:spPr>
        <a:xfrm>
          <a:off x="1973923" y="4140712"/>
          <a:ext cx="3485442" cy="0"/>
        </a:xfrm>
        <a:prstGeom prst="line">
          <a:avLst/>
        </a:pr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ED3B4-1FCF-4D26-8C39-A510C805ADC9}">
      <dsp:nvSpPr>
        <dsp:cNvPr id="0" name=""/>
        <dsp:cNvSpPr/>
      </dsp:nvSpPr>
      <dsp:spPr>
        <a:xfrm>
          <a:off x="1973923" y="3168351"/>
          <a:ext cx="3254761" cy="0"/>
        </a:xfrm>
        <a:prstGeom prst="line">
          <a:avLst/>
        </a:pr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8479F-C351-40F7-B4CD-2365C4109045}">
      <dsp:nvSpPr>
        <dsp:cNvPr id="0" name=""/>
        <dsp:cNvSpPr/>
      </dsp:nvSpPr>
      <dsp:spPr>
        <a:xfrm>
          <a:off x="1973923" y="2195991"/>
          <a:ext cx="3485442" cy="0"/>
        </a:xfrm>
        <a:prstGeom prst="line">
          <a:avLst/>
        </a:pr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25B1-92F3-400C-AB0D-2F5B8C1680D8}">
      <dsp:nvSpPr>
        <dsp:cNvPr id="0" name=""/>
        <dsp:cNvSpPr/>
      </dsp:nvSpPr>
      <dsp:spPr>
        <a:xfrm>
          <a:off x="1973923" y="1500286"/>
          <a:ext cx="4124596" cy="0"/>
        </a:xfrm>
        <a:prstGeom prst="line">
          <a:avLst/>
        </a:pr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338AE-28EA-4598-A4B0-8EC9C50611B5}">
      <dsp:nvSpPr>
        <dsp:cNvPr id="0" name=""/>
        <dsp:cNvSpPr/>
      </dsp:nvSpPr>
      <dsp:spPr>
        <a:xfrm>
          <a:off x="313547" y="1507976"/>
          <a:ext cx="3320751" cy="33207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6D64C0-49FF-4BE1-8FFF-A864078389F9}">
      <dsp:nvSpPr>
        <dsp:cNvPr id="0" name=""/>
        <dsp:cNvSpPr/>
      </dsp:nvSpPr>
      <dsp:spPr>
        <a:xfrm>
          <a:off x="672019" y="3294474"/>
          <a:ext cx="2603809" cy="1342589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/>
            <a:t>Priorización de un Problema de Salud</a:t>
          </a:r>
        </a:p>
      </dsp:txBody>
      <dsp:txXfrm>
        <a:off x="672019" y="3294474"/>
        <a:ext cx="2603809" cy="1342589"/>
      </dsp:txXfrm>
    </dsp:sp>
    <dsp:sp modelId="{F02B423F-1C49-44B9-9A49-3A0EE1646720}">
      <dsp:nvSpPr>
        <dsp:cNvPr id="0" name=""/>
        <dsp:cNvSpPr/>
      </dsp:nvSpPr>
      <dsp:spPr>
        <a:xfrm>
          <a:off x="5262326" y="1134125"/>
          <a:ext cx="732321" cy="7323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1E1501-850B-4D56-9F38-947CDE04CE8F}">
      <dsp:nvSpPr>
        <dsp:cNvPr id="0" name=""/>
        <dsp:cNvSpPr/>
      </dsp:nvSpPr>
      <dsp:spPr>
        <a:xfrm>
          <a:off x="6202114" y="1134125"/>
          <a:ext cx="1113232" cy="7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/>
            <a:t>Frecuencia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Incidencia y Prevalencia</a:t>
          </a:r>
        </a:p>
      </dsp:txBody>
      <dsp:txXfrm>
        <a:off x="6202114" y="1134125"/>
        <a:ext cx="1113232" cy="732321"/>
      </dsp:txXfrm>
    </dsp:sp>
    <dsp:sp modelId="{DBB0073B-DB60-4D0F-9DB9-E1AFACB42F0A}">
      <dsp:nvSpPr>
        <dsp:cNvPr id="0" name=""/>
        <dsp:cNvSpPr/>
      </dsp:nvSpPr>
      <dsp:spPr>
        <a:xfrm>
          <a:off x="4623172" y="1829831"/>
          <a:ext cx="732321" cy="7323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78A997-74A6-4976-A3AA-86078171BCAA}">
      <dsp:nvSpPr>
        <dsp:cNvPr id="0" name=""/>
        <dsp:cNvSpPr/>
      </dsp:nvSpPr>
      <dsp:spPr>
        <a:xfrm>
          <a:off x="5563012" y="1829831"/>
          <a:ext cx="1997828" cy="7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/>
            <a:t>Gravedad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Magnitud (complicaciones, muerte)</a:t>
          </a:r>
        </a:p>
      </dsp:txBody>
      <dsp:txXfrm>
        <a:off x="5563012" y="1829831"/>
        <a:ext cx="1997828" cy="732321"/>
      </dsp:txXfrm>
    </dsp:sp>
    <dsp:sp modelId="{5233EF43-1CC1-429C-84D7-B529FC7EF99B}">
      <dsp:nvSpPr>
        <dsp:cNvPr id="0" name=""/>
        <dsp:cNvSpPr/>
      </dsp:nvSpPr>
      <dsp:spPr>
        <a:xfrm>
          <a:off x="4392491" y="2802191"/>
          <a:ext cx="732321" cy="73232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C08C4E9-BDD2-4253-AB81-B406631A9391}">
      <dsp:nvSpPr>
        <dsp:cNvPr id="0" name=""/>
        <dsp:cNvSpPr/>
      </dsp:nvSpPr>
      <dsp:spPr>
        <a:xfrm>
          <a:off x="5332307" y="2802191"/>
          <a:ext cx="1085768" cy="7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/>
            <a:t>Costo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Económicos y Sociales</a:t>
          </a:r>
        </a:p>
      </dsp:txBody>
      <dsp:txXfrm>
        <a:off x="5332307" y="2802191"/>
        <a:ext cx="1085768" cy="732321"/>
      </dsp:txXfrm>
    </dsp:sp>
    <dsp:sp modelId="{62985719-C2EF-48A1-B911-533D88F36CDA}">
      <dsp:nvSpPr>
        <dsp:cNvPr id="0" name=""/>
        <dsp:cNvSpPr/>
      </dsp:nvSpPr>
      <dsp:spPr>
        <a:xfrm>
          <a:off x="4623172" y="3774551"/>
          <a:ext cx="732321" cy="7323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3F46F8-95AA-4E0D-A768-91F8791B88B9}">
      <dsp:nvSpPr>
        <dsp:cNvPr id="0" name=""/>
        <dsp:cNvSpPr/>
      </dsp:nvSpPr>
      <dsp:spPr>
        <a:xfrm>
          <a:off x="5551315" y="3774551"/>
          <a:ext cx="1491336" cy="7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/>
            <a:t>Vulnerabilidad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/>
            <a:t>Probabilidad de intervención</a:t>
          </a:r>
        </a:p>
      </dsp:txBody>
      <dsp:txXfrm>
        <a:off x="5551315" y="3774551"/>
        <a:ext cx="1491336" cy="732321"/>
      </dsp:txXfrm>
    </dsp:sp>
    <dsp:sp modelId="{108D72D1-AEBC-4C7B-AACD-DE9E4E5F776C}">
      <dsp:nvSpPr>
        <dsp:cNvPr id="0" name=""/>
        <dsp:cNvSpPr/>
      </dsp:nvSpPr>
      <dsp:spPr>
        <a:xfrm>
          <a:off x="5262326" y="4470256"/>
          <a:ext cx="732321" cy="73232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700CD40-DA30-413C-8D6C-C383092C9C88}">
      <dsp:nvSpPr>
        <dsp:cNvPr id="0" name=""/>
        <dsp:cNvSpPr/>
      </dsp:nvSpPr>
      <dsp:spPr>
        <a:xfrm>
          <a:off x="6191864" y="4470256"/>
          <a:ext cx="1203903" cy="732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err="1"/>
            <a:t>Evitabilidad</a:t>
          </a:r>
          <a:endParaRPr lang="es-CO" sz="1700" b="1" kern="1200" dirty="0"/>
        </a:p>
      </dsp:txBody>
      <dsp:txXfrm>
        <a:off x="6191864" y="4470256"/>
        <a:ext cx="1203903" cy="73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4F31F-81AC-424D-BE4C-5ED7D0A82343}">
      <dsp:nvSpPr>
        <dsp:cNvPr id="0" name=""/>
        <dsp:cNvSpPr/>
      </dsp:nvSpPr>
      <dsp:spPr>
        <a:xfrm>
          <a:off x="2939951" y="2254911"/>
          <a:ext cx="1608928" cy="1608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Prevalencia (OMS)</a:t>
          </a:r>
          <a:endParaRPr lang="es-CO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5573" y="2490533"/>
        <a:ext cx="1137684" cy="1137684"/>
      </dsp:txXfrm>
    </dsp:sp>
    <dsp:sp modelId="{6F8BA0BB-85D1-4110-BC89-55D3D70412B7}">
      <dsp:nvSpPr>
        <dsp:cNvPr id="0" name=""/>
        <dsp:cNvSpPr/>
      </dsp:nvSpPr>
      <dsp:spPr>
        <a:xfrm rot="16200000">
          <a:off x="3573966" y="1669438"/>
          <a:ext cx="340899" cy="547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b="1" kern="1200">
            <a:solidFill>
              <a:srgbClr val="7030A0"/>
            </a:solidFill>
          </a:endParaRPr>
        </a:p>
      </dsp:txBody>
      <dsp:txXfrm>
        <a:off x="3625101" y="1829980"/>
        <a:ext cx="238629" cy="328221"/>
      </dsp:txXfrm>
    </dsp:sp>
    <dsp:sp modelId="{9307DCA6-FCE3-42AE-8AA8-9D61927BDA00}">
      <dsp:nvSpPr>
        <dsp:cNvPr id="0" name=""/>
        <dsp:cNvSpPr/>
      </dsp:nvSpPr>
      <dsp:spPr>
        <a:xfrm>
          <a:off x="2939951" y="2775"/>
          <a:ext cx="1608928" cy="16089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>
              <a:solidFill>
                <a:srgbClr val="7030A0"/>
              </a:solidFill>
            </a:rPr>
            <a:t>Depresión</a:t>
          </a:r>
          <a:endParaRPr lang="es-CO" sz="1500" b="1" kern="1200" dirty="0">
            <a:solidFill>
              <a:srgbClr val="7030A0"/>
            </a:solidFill>
          </a:endParaRPr>
        </a:p>
      </dsp:txBody>
      <dsp:txXfrm>
        <a:off x="3175573" y="238397"/>
        <a:ext cx="1137684" cy="1137684"/>
      </dsp:txXfrm>
    </dsp:sp>
    <dsp:sp modelId="{D7C88712-536B-4989-9AAE-CD39FE785886}">
      <dsp:nvSpPr>
        <dsp:cNvPr id="0" name=""/>
        <dsp:cNvSpPr/>
      </dsp:nvSpPr>
      <dsp:spPr>
        <a:xfrm rot="20520000">
          <a:off x="4635744" y="2440865"/>
          <a:ext cx="340899" cy="547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b="1" kern="1200">
            <a:solidFill>
              <a:srgbClr val="7030A0"/>
            </a:solidFill>
          </a:endParaRPr>
        </a:p>
      </dsp:txBody>
      <dsp:txXfrm>
        <a:off x="4638247" y="2566074"/>
        <a:ext cx="238629" cy="328221"/>
      </dsp:txXfrm>
    </dsp:sp>
    <dsp:sp modelId="{0778021B-E19D-42FD-8828-DF1246AB9DD9}">
      <dsp:nvSpPr>
        <dsp:cNvPr id="0" name=""/>
        <dsp:cNvSpPr/>
      </dsp:nvSpPr>
      <dsp:spPr>
        <a:xfrm>
          <a:off x="5081859" y="1558963"/>
          <a:ext cx="1608928" cy="1608928"/>
        </a:xfrm>
        <a:prstGeom prst="ellipse">
          <a:avLst/>
        </a:prstGeom>
        <a:gradFill rotWithShape="0">
          <a:gsLst>
            <a:gs pos="0">
              <a:schemeClr val="accent2">
                <a:hueOff val="-1638851"/>
                <a:satOff val="-1944"/>
                <a:lumOff val="-1029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1638851"/>
                <a:satOff val="-1944"/>
                <a:lumOff val="-102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>
              <a:solidFill>
                <a:srgbClr val="7030A0"/>
              </a:solidFill>
            </a:rPr>
            <a:t>TAB</a:t>
          </a:r>
          <a:endParaRPr lang="es-CO" sz="1500" b="1" kern="1200" dirty="0">
            <a:solidFill>
              <a:srgbClr val="7030A0"/>
            </a:solidFill>
          </a:endParaRPr>
        </a:p>
      </dsp:txBody>
      <dsp:txXfrm>
        <a:off x="5317481" y="1794585"/>
        <a:ext cx="1137684" cy="1137684"/>
      </dsp:txXfrm>
    </dsp:sp>
    <dsp:sp modelId="{3BA20B55-F1DE-48DF-AF36-D933003F9EF4}">
      <dsp:nvSpPr>
        <dsp:cNvPr id="0" name=""/>
        <dsp:cNvSpPr/>
      </dsp:nvSpPr>
      <dsp:spPr>
        <a:xfrm rot="3240000">
          <a:off x="4230181" y="3689060"/>
          <a:ext cx="340899" cy="547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b="1" kern="1200">
            <a:solidFill>
              <a:srgbClr val="7030A0"/>
            </a:solidFill>
          </a:endParaRPr>
        </a:p>
      </dsp:txBody>
      <dsp:txXfrm>
        <a:off x="4251260" y="3757098"/>
        <a:ext cx="238629" cy="328221"/>
      </dsp:txXfrm>
    </dsp:sp>
    <dsp:sp modelId="{865F2F8F-03ED-4557-96B3-9DBCCE22982B}">
      <dsp:nvSpPr>
        <dsp:cNvPr id="0" name=""/>
        <dsp:cNvSpPr/>
      </dsp:nvSpPr>
      <dsp:spPr>
        <a:xfrm>
          <a:off x="4263723" y="4076927"/>
          <a:ext cx="1608928" cy="1608928"/>
        </a:xfrm>
        <a:prstGeom prst="ellipse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>
              <a:solidFill>
                <a:srgbClr val="7030A0"/>
              </a:solidFill>
            </a:rPr>
            <a:t>Esquizofrenia &amp; Psicosis</a:t>
          </a:r>
          <a:endParaRPr lang="es-CO" sz="1500" b="1" kern="1200" dirty="0">
            <a:solidFill>
              <a:srgbClr val="7030A0"/>
            </a:solidFill>
          </a:endParaRPr>
        </a:p>
      </dsp:txBody>
      <dsp:txXfrm>
        <a:off x="4499345" y="4312549"/>
        <a:ext cx="1137684" cy="1137684"/>
      </dsp:txXfrm>
    </dsp:sp>
    <dsp:sp modelId="{AB013E38-FC4D-43FF-9A86-F7F18F89C249}">
      <dsp:nvSpPr>
        <dsp:cNvPr id="0" name=""/>
        <dsp:cNvSpPr/>
      </dsp:nvSpPr>
      <dsp:spPr>
        <a:xfrm rot="7560000">
          <a:off x="2917751" y="3689060"/>
          <a:ext cx="340899" cy="547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b="1" kern="1200">
            <a:solidFill>
              <a:srgbClr val="7030A0"/>
            </a:solidFill>
          </a:endParaRPr>
        </a:p>
      </dsp:txBody>
      <dsp:txXfrm rot="10800000">
        <a:off x="2998942" y="3757098"/>
        <a:ext cx="238629" cy="328221"/>
      </dsp:txXfrm>
    </dsp:sp>
    <dsp:sp modelId="{3CBEC02E-9EDB-4486-B272-53EF954053CC}">
      <dsp:nvSpPr>
        <dsp:cNvPr id="0" name=""/>
        <dsp:cNvSpPr/>
      </dsp:nvSpPr>
      <dsp:spPr>
        <a:xfrm>
          <a:off x="1616179" y="4076927"/>
          <a:ext cx="1608928" cy="1608928"/>
        </a:xfrm>
        <a:prstGeom prst="ellipse">
          <a:avLst/>
        </a:prstGeom>
        <a:gradFill rotWithShape="0">
          <a:gsLst>
            <a:gs pos="0">
              <a:schemeClr val="accent2">
                <a:hueOff val="-4916553"/>
                <a:satOff val="-5832"/>
                <a:lumOff val="-3088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4916553"/>
                <a:satOff val="-5832"/>
                <a:lumOff val="-308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>
              <a:solidFill>
                <a:srgbClr val="7030A0"/>
              </a:solidFill>
            </a:rPr>
            <a:t>Demencia</a:t>
          </a:r>
          <a:endParaRPr lang="es-CO" sz="1500" b="1" kern="1200" dirty="0">
            <a:solidFill>
              <a:srgbClr val="7030A0"/>
            </a:solidFill>
          </a:endParaRPr>
        </a:p>
      </dsp:txBody>
      <dsp:txXfrm>
        <a:off x="1851801" y="4312549"/>
        <a:ext cx="1137684" cy="1137684"/>
      </dsp:txXfrm>
    </dsp:sp>
    <dsp:sp modelId="{D010D681-1560-4AD4-8119-7FF81858DFD1}">
      <dsp:nvSpPr>
        <dsp:cNvPr id="0" name=""/>
        <dsp:cNvSpPr/>
      </dsp:nvSpPr>
      <dsp:spPr>
        <a:xfrm rot="11880000">
          <a:off x="2512187" y="2440865"/>
          <a:ext cx="340899" cy="547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b="1" kern="1200">
            <a:solidFill>
              <a:srgbClr val="7030A0"/>
            </a:solidFill>
          </a:endParaRPr>
        </a:p>
      </dsp:txBody>
      <dsp:txXfrm rot="10800000">
        <a:off x="2611954" y="2566074"/>
        <a:ext cx="238629" cy="328221"/>
      </dsp:txXfrm>
    </dsp:sp>
    <dsp:sp modelId="{C88AA95B-7057-4230-939E-72620D6090C3}">
      <dsp:nvSpPr>
        <dsp:cNvPr id="0" name=""/>
        <dsp:cNvSpPr/>
      </dsp:nvSpPr>
      <dsp:spPr>
        <a:xfrm>
          <a:off x="798043" y="1558963"/>
          <a:ext cx="1608928" cy="1608928"/>
        </a:xfrm>
        <a:prstGeom prst="ellipse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>
              <a:solidFill>
                <a:srgbClr val="7030A0"/>
              </a:solidFill>
            </a:rPr>
            <a:t>TGD (TEA)</a:t>
          </a:r>
          <a:endParaRPr lang="es-CO" sz="1500" b="1" kern="1200" dirty="0">
            <a:solidFill>
              <a:srgbClr val="7030A0"/>
            </a:solidFill>
          </a:endParaRPr>
        </a:p>
      </dsp:txBody>
      <dsp:txXfrm>
        <a:off x="1033665" y="1794585"/>
        <a:ext cx="1137684" cy="1137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A29A-4D0F-4F78-877C-9BBFE7ACF0A6}">
      <dsp:nvSpPr>
        <dsp:cNvPr id="0" name=""/>
        <dsp:cNvSpPr/>
      </dsp:nvSpPr>
      <dsp:spPr>
        <a:xfrm>
          <a:off x="1544054" y="2952328"/>
          <a:ext cx="645399" cy="2459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2459600"/>
              </a:lnTo>
              <a:lnTo>
                <a:pt x="645399" y="2459600"/>
              </a:lnTo>
            </a:path>
          </a:pathLst>
        </a:cu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solidFill>
              <a:srgbClr val="000000"/>
            </a:solidFill>
            <a:effectLst/>
          </a:endParaRPr>
        </a:p>
      </dsp:txBody>
      <dsp:txXfrm>
        <a:off x="1803182" y="4118556"/>
        <a:ext cx="127143" cy="127143"/>
      </dsp:txXfrm>
    </dsp:sp>
    <dsp:sp modelId="{0A7640D5-8EA7-43AB-A24A-64DF9216222F}">
      <dsp:nvSpPr>
        <dsp:cNvPr id="0" name=""/>
        <dsp:cNvSpPr/>
      </dsp:nvSpPr>
      <dsp:spPr>
        <a:xfrm>
          <a:off x="1544054" y="2952328"/>
          <a:ext cx="645399" cy="122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699" y="0"/>
              </a:lnTo>
              <a:lnTo>
                <a:pt x="322699" y="1229800"/>
              </a:lnTo>
              <a:lnTo>
                <a:pt x="645399" y="1229800"/>
              </a:lnTo>
            </a:path>
          </a:pathLst>
        </a:cu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  <a:effectLst/>
          </a:endParaRPr>
        </a:p>
      </dsp:txBody>
      <dsp:txXfrm>
        <a:off x="1832032" y="3532506"/>
        <a:ext cx="69443" cy="69443"/>
      </dsp:txXfrm>
    </dsp:sp>
    <dsp:sp modelId="{FCFC8E8C-3CC7-4243-8C9B-760338D33F5A}">
      <dsp:nvSpPr>
        <dsp:cNvPr id="0" name=""/>
        <dsp:cNvSpPr/>
      </dsp:nvSpPr>
      <dsp:spPr>
        <a:xfrm>
          <a:off x="1544054" y="2906608"/>
          <a:ext cx="645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5399" y="45720"/>
              </a:lnTo>
            </a:path>
          </a:pathLst>
        </a:cu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  <a:effectLst/>
          </a:endParaRPr>
        </a:p>
      </dsp:txBody>
      <dsp:txXfrm>
        <a:off x="1850619" y="2936193"/>
        <a:ext cx="32269" cy="32269"/>
      </dsp:txXfrm>
    </dsp:sp>
    <dsp:sp modelId="{0F0B29E7-5613-401D-87D3-4894649C8D22}">
      <dsp:nvSpPr>
        <dsp:cNvPr id="0" name=""/>
        <dsp:cNvSpPr/>
      </dsp:nvSpPr>
      <dsp:spPr>
        <a:xfrm>
          <a:off x="1544054" y="1722527"/>
          <a:ext cx="645399" cy="1229800"/>
        </a:xfrm>
        <a:custGeom>
          <a:avLst/>
          <a:gdLst/>
          <a:ahLst/>
          <a:cxnLst/>
          <a:rect l="0" t="0" r="0" b="0"/>
          <a:pathLst>
            <a:path>
              <a:moveTo>
                <a:pt x="0" y="1229800"/>
              </a:moveTo>
              <a:lnTo>
                <a:pt x="322699" y="1229800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  <a:effectLst/>
          </a:endParaRPr>
        </a:p>
      </dsp:txBody>
      <dsp:txXfrm>
        <a:off x="1832032" y="2302706"/>
        <a:ext cx="69443" cy="69443"/>
      </dsp:txXfrm>
    </dsp:sp>
    <dsp:sp modelId="{502B212A-B7A1-4D6E-9939-CD65475AA473}">
      <dsp:nvSpPr>
        <dsp:cNvPr id="0" name=""/>
        <dsp:cNvSpPr/>
      </dsp:nvSpPr>
      <dsp:spPr>
        <a:xfrm>
          <a:off x="1544054" y="492727"/>
          <a:ext cx="645399" cy="2459600"/>
        </a:xfrm>
        <a:custGeom>
          <a:avLst/>
          <a:gdLst/>
          <a:ahLst/>
          <a:cxnLst/>
          <a:rect l="0" t="0" r="0" b="0"/>
          <a:pathLst>
            <a:path>
              <a:moveTo>
                <a:pt x="0" y="2459600"/>
              </a:moveTo>
              <a:lnTo>
                <a:pt x="322699" y="2459600"/>
              </a:lnTo>
              <a:lnTo>
                <a:pt x="322699" y="0"/>
              </a:lnTo>
              <a:lnTo>
                <a:pt x="645399" y="0"/>
              </a:lnTo>
            </a:path>
          </a:pathLst>
        </a:cu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>
            <a:solidFill>
              <a:srgbClr val="000000"/>
            </a:solidFill>
            <a:effectLst/>
          </a:endParaRPr>
        </a:p>
      </dsp:txBody>
      <dsp:txXfrm>
        <a:off x="1803182" y="1658956"/>
        <a:ext cx="127143" cy="127143"/>
      </dsp:txXfrm>
    </dsp:sp>
    <dsp:sp modelId="{1E2E4659-5629-45F5-A1D9-EAD0ADEF1B5D}">
      <dsp:nvSpPr>
        <dsp:cNvPr id="0" name=""/>
        <dsp:cNvSpPr/>
      </dsp:nvSpPr>
      <dsp:spPr>
        <a:xfrm rot="16200000">
          <a:off x="-1536918" y="2460407"/>
          <a:ext cx="5178106" cy="983840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500" kern="1200" dirty="0">
              <a:solidFill>
                <a:schemeClr val="tx1"/>
              </a:solidFill>
              <a:effectLst/>
            </a:rPr>
            <a:t>Desordenes Mentales</a:t>
          </a:r>
        </a:p>
      </dsp:txBody>
      <dsp:txXfrm>
        <a:off x="-1536918" y="2460407"/>
        <a:ext cx="5178106" cy="983840"/>
      </dsp:txXfrm>
    </dsp:sp>
    <dsp:sp modelId="{72B6A4A9-B706-4EC8-B9EF-D97972F04054}">
      <dsp:nvSpPr>
        <dsp:cNvPr id="0" name=""/>
        <dsp:cNvSpPr/>
      </dsp:nvSpPr>
      <dsp:spPr>
        <a:xfrm>
          <a:off x="2189453" y="807"/>
          <a:ext cx="3226995" cy="983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>
              <a:solidFill>
                <a:srgbClr val="000000"/>
              </a:solidFill>
              <a:effectLst/>
            </a:rPr>
            <a:t>Aproximadamente el 20% de los niños y adolescentes del mundo tienen trastornos o problemas mentales</a:t>
          </a:r>
          <a:endParaRPr lang="es-CO" sz="1600" kern="1200" dirty="0">
            <a:solidFill>
              <a:srgbClr val="000000"/>
            </a:solidFill>
            <a:effectLst/>
          </a:endParaRPr>
        </a:p>
      </dsp:txBody>
      <dsp:txXfrm>
        <a:off x="2189453" y="807"/>
        <a:ext cx="3226995" cy="983840"/>
      </dsp:txXfrm>
    </dsp:sp>
    <dsp:sp modelId="{AB195EBA-8BC0-45F5-93EA-44CA4C95D386}">
      <dsp:nvSpPr>
        <dsp:cNvPr id="0" name=""/>
        <dsp:cNvSpPr/>
      </dsp:nvSpPr>
      <dsp:spPr>
        <a:xfrm>
          <a:off x="2189453" y="1230607"/>
          <a:ext cx="3226995" cy="983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>
              <a:solidFill>
                <a:srgbClr val="000000"/>
              </a:solidFill>
              <a:effectLst/>
            </a:rPr>
            <a:t>Los trastornos mentales y los trastornos ligados al consumo de sustancias son la principal causa de discapacidad en el mundo</a:t>
          </a:r>
          <a:endParaRPr lang="es-CO" sz="1600" kern="1200" dirty="0">
            <a:solidFill>
              <a:srgbClr val="000000"/>
            </a:solidFill>
            <a:effectLst/>
          </a:endParaRPr>
        </a:p>
      </dsp:txBody>
      <dsp:txXfrm>
        <a:off x="2189453" y="1230607"/>
        <a:ext cx="3226995" cy="983840"/>
      </dsp:txXfrm>
    </dsp:sp>
    <dsp:sp modelId="{50924EBD-659E-4DC2-AC82-0C7FFE2F7270}">
      <dsp:nvSpPr>
        <dsp:cNvPr id="0" name=""/>
        <dsp:cNvSpPr/>
      </dsp:nvSpPr>
      <dsp:spPr>
        <a:xfrm>
          <a:off x="2189453" y="2460407"/>
          <a:ext cx="3226995" cy="983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>
              <a:solidFill>
                <a:srgbClr val="000000"/>
              </a:solidFill>
              <a:effectLst/>
            </a:rPr>
            <a:t>Cada año se suicidan más de 800 000 personas</a:t>
          </a:r>
          <a:endParaRPr lang="es-CO" sz="1600" kern="1200" dirty="0">
            <a:solidFill>
              <a:srgbClr val="000000"/>
            </a:solidFill>
            <a:effectLst/>
          </a:endParaRPr>
        </a:p>
      </dsp:txBody>
      <dsp:txXfrm>
        <a:off x="2189453" y="2460407"/>
        <a:ext cx="3226995" cy="983840"/>
      </dsp:txXfrm>
    </dsp:sp>
    <dsp:sp modelId="{52FB52BA-10A8-417B-9101-01C9D9418A06}">
      <dsp:nvSpPr>
        <dsp:cNvPr id="0" name=""/>
        <dsp:cNvSpPr/>
      </dsp:nvSpPr>
      <dsp:spPr>
        <a:xfrm>
          <a:off x="2189453" y="3690208"/>
          <a:ext cx="3226995" cy="983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>
              <a:solidFill>
                <a:srgbClr val="000000"/>
              </a:solidFill>
              <a:effectLst/>
            </a:rPr>
            <a:t>La guerra y las catástrofes tienen efectos importantes en la salud mental y el bienestar psicosocial</a:t>
          </a:r>
          <a:endParaRPr lang="es-CO" sz="1600" kern="1200" dirty="0">
            <a:solidFill>
              <a:srgbClr val="000000"/>
            </a:solidFill>
            <a:effectLst/>
          </a:endParaRPr>
        </a:p>
      </dsp:txBody>
      <dsp:txXfrm>
        <a:off x="2189453" y="3690208"/>
        <a:ext cx="3226995" cy="983840"/>
      </dsp:txXfrm>
    </dsp:sp>
    <dsp:sp modelId="{83E90ED5-4AB5-40C0-AE92-D2CEC5965124}">
      <dsp:nvSpPr>
        <dsp:cNvPr id="0" name=""/>
        <dsp:cNvSpPr/>
      </dsp:nvSpPr>
      <dsp:spPr>
        <a:xfrm>
          <a:off x="2189453" y="4920008"/>
          <a:ext cx="3226995" cy="9838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i="0" kern="1200">
              <a:solidFill>
                <a:srgbClr val="000000"/>
              </a:solidFill>
              <a:effectLst/>
            </a:rPr>
            <a:t>Los trastornos mentales figuran entre los factores de riesgo importantes de otras enfermedades y de lesiones no intencionales o intencionales</a:t>
          </a:r>
          <a:endParaRPr lang="es-CO" sz="1600" kern="1200" dirty="0">
            <a:solidFill>
              <a:srgbClr val="000000"/>
            </a:solidFill>
            <a:effectLst/>
          </a:endParaRPr>
        </a:p>
      </dsp:txBody>
      <dsp:txXfrm>
        <a:off x="2189453" y="4920008"/>
        <a:ext cx="3226995" cy="983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71B2C-3D15-42DC-8748-BA1228C64A84}">
      <dsp:nvSpPr>
        <dsp:cNvPr id="0" name=""/>
        <dsp:cNvSpPr/>
      </dsp:nvSpPr>
      <dsp:spPr>
        <a:xfrm>
          <a:off x="1127450" y="2443563"/>
          <a:ext cx="533999" cy="2035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999" y="0"/>
              </a:lnTo>
              <a:lnTo>
                <a:pt x="266999" y="2035059"/>
              </a:lnTo>
              <a:lnTo>
                <a:pt x="533999" y="203505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>
            <a:solidFill>
              <a:srgbClr val="000000"/>
            </a:solidFill>
          </a:endParaRPr>
        </a:p>
      </dsp:txBody>
      <dsp:txXfrm>
        <a:off x="1341851" y="3408493"/>
        <a:ext cx="105197" cy="105197"/>
      </dsp:txXfrm>
    </dsp:sp>
    <dsp:sp modelId="{617D588C-0D29-4485-BF03-2B826ABE4A28}">
      <dsp:nvSpPr>
        <dsp:cNvPr id="0" name=""/>
        <dsp:cNvSpPr/>
      </dsp:nvSpPr>
      <dsp:spPr>
        <a:xfrm>
          <a:off x="4331447" y="3461092"/>
          <a:ext cx="533999" cy="2035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999" y="0"/>
              </a:lnTo>
              <a:lnTo>
                <a:pt x="266999" y="2035059"/>
              </a:lnTo>
              <a:lnTo>
                <a:pt x="533999" y="203505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>
            <a:solidFill>
              <a:srgbClr val="000000"/>
            </a:solidFill>
          </a:endParaRPr>
        </a:p>
      </dsp:txBody>
      <dsp:txXfrm>
        <a:off x="4545848" y="4426023"/>
        <a:ext cx="105197" cy="105197"/>
      </dsp:txXfrm>
    </dsp:sp>
    <dsp:sp modelId="{61FE6242-83A7-4D81-A710-C1708923788F}">
      <dsp:nvSpPr>
        <dsp:cNvPr id="0" name=""/>
        <dsp:cNvSpPr/>
      </dsp:nvSpPr>
      <dsp:spPr>
        <a:xfrm>
          <a:off x="4331447" y="3461092"/>
          <a:ext cx="533999" cy="1017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999" y="0"/>
              </a:lnTo>
              <a:lnTo>
                <a:pt x="266999" y="1017529"/>
              </a:lnTo>
              <a:lnTo>
                <a:pt x="533999" y="101752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</a:endParaRPr>
        </a:p>
      </dsp:txBody>
      <dsp:txXfrm>
        <a:off x="4569719" y="3941129"/>
        <a:ext cx="57456" cy="57456"/>
      </dsp:txXfrm>
    </dsp:sp>
    <dsp:sp modelId="{2E991738-A084-40AD-9F60-2640D10051F3}">
      <dsp:nvSpPr>
        <dsp:cNvPr id="0" name=""/>
        <dsp:cNvSpPr/>
      </dsp:nvSpPr>
      <dsp:spPr>
        <a:xfrm>
          <a:off x="4331447" y="3415372"/>
          <a:ext cx="533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999" y="4572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</a:endParaRPr>
        </a:p>
      </dsp:txBody>
      <dsp:txXfrm>
        <a:off x="4585097" y="3447742"/>
        <a:ext cx="26699" cy="26699"/>
      </dsp:txXfrm>
    </dsp:sp>
    <dsp:sp modelId="{4E4A9744-9A80-4EC9-BB78-1EEA8A6AA170}">
      <dsp:nvSpPr>
        <dsp:cNvPr id="0" name=""/>
        <dsp:cNvSpPr/>
      </dsp:nvSpPr>
      <dsp:spPr>
        <a:xfrm>
          <a:off x="4331447" y="2443563"/>
          <a:ext cx="533999" cy="1017529"/>
        </a:xfrm>
        <a:custGeom>
          <a:avLst/>
          <a:gdLst/>
          <a:ahLst/>
          <a:cxnLst/>
          <a:rect l="0" t="0" r="0" b="0"/>
          <a:pathLst>
            <a:path>
              <a:moveTo>
                <a:pt x="0" y="1017529"/>
              </a:moveTo>
              <a:lnTo>
                <a:pt x="266999" y="1017529"/>
              </a:lnTo>
              <a:lnTo>
                <a:pt x="266999" y="0"/>
              </a:lnTo>
              <a:lnTo>
                <a:pt x="533999" y="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</a:endParaRPr>
        </a:p>
      </dsp:txBody>
      <dsp:txXfrm>
        <a:off x="4569719" y="2923599"/>
        <a:ext cx="57456" cy="57456"/>
      </dsp:txXfrm>
    </dsp:sp>
    <dsp:sp modelId="{E729ABD2-00A6-4784-8E1A-22B3432AB5DB}">
      <dsp:nvSpPr>
        <dsp:cNvPr id="0" name=""/>
        <dsp:cNvSpPr/>
      </dsp:nvSpPr>
      <dsp:spPr>
        <a:xfrm>
          <a:off x="4331447" y="1426033"/>
          <a:ext cx="533999" cy="2035059"/>
        </a:xfrm>
        <a:custGeom>
          <a:avLst/>
          <a:gdLst/>
          <a:ahLst/>
          <a:cxnLst/>
          <a:rect l="0" t="0" r="0" b="0"/>
          <a:pathLst>
            <a:path>
              <a:moveTo>
                <a:pt x="0" y="2035059"/>
              </a:moveTo>
              <a:lnTo>
                <a:pt x="266999" y="2035059"/>
              </a:lnTo>
              <a:lnTo>
                <a:pt x="266999" y="0"/>
              </a:lnTo>
              <a:lnTo>
                <a:pt x="533999" y="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>
            <a:solidFill>
              <a:srgbClr val="000000"/>
            </a:solidFill>
          </a:endParaRPr>
        </a:p>
      </dsp:txBody>
      <dsp:txXfrm>
        <a:off x="4545848" y="2390964"/>
        <a:ext cx="105197" cy="105197"/>
      </dsp:txXfrm>
    </dsp:sp>
    <dsp:sp modelId="{21D26D75-844B-4E30-B58A-B2221623F64B}">
      <dsp:nvSpPr>
        <dsp:cNvPr id="0" name=""/>
        <dsp:cNvSpPr/>
      </dsp:nvSpPr>
      <dsp:spPr>
        <a:xfrm>
          <a:off x="1127450" y="2443563"/>
          <a:ext cx="533999" cy="1017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999" y="0"/>
              </a:lnTo>
              <a:lnTo>
                <a:pt x="266999" y="1017529"/>
              </a:lnTo>
              <a:lnTo>
                <a:pt x="533999" y="101752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</a:endParaRPr>
        </a:p>
      </dsp:txBody>
      <dsp:txXfrm>
        <a:off x="1365721" y="2923599"/>
        <a:ext cx="57456" cy="57456"/>
      </dsp:txXfrm>
    </dsp:sp>
    <dsp:sp modelId="{94DC5A42-3614-474D-A458-BB53DA703130}">
      <dsp:nvSpPr>
        <dsp:cNvPr id="0" name=""/>
        <dsp:cNvSpPr/>
      </dsp:nvSpPr>
      <dsp:spPr>
        <a:xfrm>
          <a:off x="1127450" y="2397843"/>
          <a:ext cx="533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999" y="4572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</a:endParaRPr>
        </a:p>
      </dsp:txBody>
      <dsp:txXfrm>
        <a:off x="1381100" y="2430213"/>
        <a:ext cx="26699" cy="26699"/>
      </dsp:txXfrm>
    </dsp:sp>
    <dsp:sp modelId="{BAD22182-20D7-49F5-9A7D-CAB48B0B7140}">
      <dsp:nvSpPr>
        <dsp:cNvPr id="0" name=""/>
        <dsp:cNvSpPr/>
      </dsp:nvSpPr>
      <dsp:spPr>
        <a:xfrm>
          <a:off x="1127450" y="1426033"/>
          <a:ext cx="533999" cy="1017529"/>
        </a:xfrm>
        <a:custGeom>
          <a:avLst/>
          <a:gdLst/>
          <a:ahLst/>
          <a:cxnLst/>
          <a:rect l="0" t="0" r="0" b="0"/>
          <a:pathLst>
            <a:path>
              <a:moveTo>
                <a:pt x="0" y="1017529"/>
              </a:moveTo>
              <a:lnTo>
                <a:pt x="266999" y="1017529"/>
              </a:lnTo>
              <a:lnTo>
                <a:pt x="266999" y="0"/>
              </a:lnTo>
              <a:lnTo>
                <a:pt x="533999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>
            <a:solidFill>
              <a:srgbClr val="000000"/>
            </a:solidFill>
          </a:endParaRPr>
        </a:p>
      </dsp:txBody>
      <dsp:txXfrm>
        <a:off x="1365721" y="1906069"/>
        <a:ext cx="57456" cy="57456"/>
      </dsp:txXfrm>
    </dsp:sp>
    <dsp:sp modelId="{FB9602D4-D06E-4313-A39B-FBAFE25FD755}">
      <dsp:nvSpPr>
        <dsp:cNvPr id="0" name=""/>
        <dsp:cNvSpPr/>
      </dsp:nvSpPr>
      <dsp:spPr>
        <a:xfrm>
          <a:off x="1127450" y="408503"/>
          <a:ext cx="533999" cy="2035059"/>
        </a:xfrm>
        <a:custGeom>
          <a:avLst/>
          <a:gdLst/>
          <a:ahLst/>
          <a:cxnLst/>
          <a:rect l="0" t="0" r="0" b="0"/>
          <a:pathLst>
            <a:path>
              <a:moveTo>
                <a:pt x="0" y="2035059"/>
              </a:moveTo>
              <a:lnTo>
                <a:pt x="266999" y="2035059"/>
              </a:lnTo>
              <a:lnTo>
                <a:pt x="266999" y="0"/>
              </a:lnTo>
              <a:lnTo>
                <a:pt x="533999" y="0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>
            <a:solidFill>
              <a:srgbClr val="000000"/>
            </a:solidFill>
          </a:endParaRPr>
        </a:p>
      </dsp:txBody>
      <dsp:txXfrm>
        <a:off x="1341851" y="1373434"/>
        <a:ext cx="105197" cy="105197"/>
      </dsp:txXfrm>
    </dsp:sp>
    <dsp:sp modelId="{1E2E4659-5629-45F5-A1D9-EAD0ADEF1B5D}">
      <dsp:nvSpPr>
        <dsp:cNvPr id="0" name=""/>
        <dsp:cNvSpPr/>
      </dsp:nvSpPr>
      <dsp:spPr>
        <a:xfrm rot="16200000">
          <a:off x="-1421729" y="2036551"/>
          <a:ext cx="4284335" cy="81402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atMod val="120000"/>
                <a:lumMod val="110000"/>
              </a:schemeClr>
            </a:gs>
            <a:gs pos="100000">
              <a:schemeClr val="accent1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dirty="0">
              <a:solidFill>
                <a:schemeClr val="tx1"/>
              </a:solidFill>
            </a:rPr>
            <a:t>Desordenes Mentales</a:t>
          </a:r>
        </a:p>
      </dsp:txBody>
      <dsp:txXfrm>
        <a:off x="-1421729" y="2036551"/>
        <a:ext cx="4284335" cy="814023"/>
      </dsp:txXfrm>
    </dsp:sp>
    <dsp:sp modelId="{B5CEC492-EE19-4AEC-879A-51C2167F8958}">
      <dsp:nvSpPr>
        <dsp:cNvPr id="0" name=""/>
        <dsp:cNvSpPr/>
      </dsp:nvSpPr>
      <dsp:spPr>
        <a:xfrm>
          <a:off x="1661450" y="1492"/>
          <a:ext cx="2669997" cy="814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>
              <a:solidFill>
                <a:srgbClr val="000000"/>
              </a:solidFill>
            </a:rPr>
            <a:t>La estigmatización y la discriminación de que son víctimas los enfermos y sus familiares disuaden a los pacientes de recurrir a los servicios de salud mental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1661450" y="1492"/>
        <a:ext cx="2669997" cy="814023"/>
      </dsp:txXfrm>
    </dsp:sp>
    <dsp:sp modelId="{94C9998B-E616-4028-9648-2848A558E2A8}">
      <dsp:nvSpPr>
        <dsp:cNvPr id="0" name=""/>
        <dsp:cNvSpPr/>
      </dsp:nvSpPr>
      <dsp:spPr>
        <a:xfrm>
          <a:off x="1661450" y="1019021"/>
          <a:ext cx="2669997" cy="814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>
              <a:solidFill>
                <a:srgbClr val="000000"/>
              </a:solidFill>
            </a:rPr>
            <a:t>En la mayoría de los países son frecuentes las denuncias de violaciones de los derechos humanos de las personas con discapacidad mental o psicológica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1661450" y="1019021"/>
        <a:ext cx="2669997" cy="814023"/>
      </dsp:txXfrm>
    </dsp:sp>
    <dsp:sp modelId="{45FE063A-30D2-45A3-AC15-0C4E87F35FB8}">
      <dsp:nvSpPr>
        <dsp:cNvPr id="0" name=""/>
        <dsp:cNvSpPr/>
      </dsp:nvSpPr>
      <dsp:spPr>
        <a:xfrm>
          <a:off x="1661450" y="2036551"/>
          <a:ext cx="2669997" cy="814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>
              <a:solidFill>
                <a:srgbClr val="000000"/>
              </a:solidFill>
            </a:rPr>
            <a:t>Existen grandes diferencias en el mundo en la distribución de profesionales competentes en atención de salud mental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1661450" y="2036551"/>
        <a:ext cx="2669997" cy="814023"/>
      </dsp:txXfrm>
    </dsp:sp>
    <dsp:sp modelId="{8C556825-2C4C-4357-9337-14A4ADBF8746}">
      <dsp:nvSpPr>
        <dsp:cNvPr id="0" name=""/>
        <dsp:cNvSpPr/>
      </dsp:nvSpPr>
      <dsp:spPr>
        <a:xfrm>
          <a:off x="1661450" y="3054080"/>
          <a:ext cx="2669997" cy="814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>
              <a:solidFill>
                <a:srgbClr val="000000"/>
              </a:solidFill>
            </a:rPr>
            <a:t>Para que aumente la disponibilidad de servicios de salud mental, hay que superar cinco obstáculos clave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1661450" y="3054080"/>
        <a:ext cx="2669997" cy="814023"/>
      </dsp:txXfrm>
    </dsp:sp>
    <dsp:sp modelId="{3F6CAF28-4C52-45FB-9144-81BA1D52E415}">
      <dsp:nvSpPr>
        <dsp:cNvPr id="0" name=""/>
        <dsp:cNvSpPr/>
      </dsp:nvSpPr>
      <dsp:spPr>
        <a:xfrm>
          <a:off x="4865447" y="1019021"/>
          <a:ext cx="2669997" cy="814023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atMod val="120000"/>
                <a:lumMod val="110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>
              <a:solidFill>
                <a:srgbClr val="000000"/>
              </a:solidFill>
            </a:rPr>
            <a:t>La no inclusión de la atención de salud mental en los programas de salud pública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4865447" y="1019021"/>
        <a:ext cx="2669997" cy="814023"/>
      </dsp:txXfrm>
    </dsp:sp>
    <dsp:sp modelId="{5581402E-8AE2-4857-B366-761151FFAFC5}">
      <dsp:nvSpPr>
        <dsp:cNvPr id="0" name=""/>
        <dsp:cNvSpPr/>
      </dsp:nvSpPr>
      <dsp:spPr>
        <a:xfrm>
          <a:off x="4865447" y="2036551"/>
          <a:ext cx="2669997" cy="814023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atMod val="120000"/>
                <a:lumMod val="110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>
              <a:solidFill>
                <a:srgbClr val="000000"/>
              </a:solidFill>
            </a:rPr>
            <a:t>La actual organización de los servicios de salud mental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4865447" y="2036551"/>
        <a:ext cx="2669997" cy="814023"/>
      </dsp:txXfrm>
    </dsp:sp>
    <dsp:sp modelId="{FBA81C8B-9962-4D90-B2AD-8426C69AC89E}">
      <dsp:nvSpPr>
        <dsp:cNvPr id="0" name=""/>
        <dsp:cNvSpPr/>
      </dsp:nvSpPr>
      <dsp:spPr>
        <a:xfrm>
          <a:off x="4865447" y="3054080"/>
          <a:ext cx="2669997" cy="814023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atMod val="120000"/>
                <a:lumMod val="110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>
              <a:solidFill>
                <a:srgbClr val="000000"/>
              </a:solidFill>
            </a:rPr>
            <a:t>La falta de integración de la salud mental en la atención primaria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4865447" y="3054080"/>
        <a:ext cx="2669997" cy="814023"/>
      </dsp:txXfrm>
    </dsp:sp>
    <dsp:sp modelId="{69A69C58-A9F7-45F2-A29F-68227DD469D5}">
      <dsp:nvSpPr>
        <dsp:cNvPr id="0" name=""/>
        <dsp:cNvSpPr/>
      </dsp:nvSpPr>
      <dsp:spPr>
        <a:xfrm>
          <a:off x="4865447" y="4071610"/>
          <a:ext cx="2669997" cy="814023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atMod val="120000"/>
                <a:lumMod val="110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>
              <a:solidFill>
                <a:srgbClr val="000000"/>
              </a:solidFill>
            </a:rPr>
            <a:t>La escasez de recursos humanos para la atención de salud mental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4865447" y="4071610"/>
        <a:ext cx="2669997" cy="814023"/>
      </dsp:txXfrm>
    </dsp:sp>
    <dsp:sp modelId="{31545CD1-EED8-4D1C-94F8-5BE95016E82E}">
      <dsp:nvSpPr>
        <dsp:cNvPr id="0" name=""/>
        <dsp:cNvSpPr/>
      </dsp:nvSpPr>
      <dsp:spPr>
        <a:xfrm>
          <a:off x="4865447" y="5089140"/>
          <a:ext cx="2669997" cy="814023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atMod val="120000"/>
                <a:lumMod val="110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>
              <a:solidFill>
                <a:srgbClr val="000000"/>
              </a:solidFill>
            </a:rPr>
            <a:t>La falta de iniciativa en el terreno de la salud mental pública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4865447" y="5089140"/>
        <a:ext cx="2669997" cy="814023"/>
      </dsp:txXfrm>
    </dsp:sp>
    <dsp:sp modelId="{B197330C-40AF-4473-8C7E-DD8B72DCBCFE}">
      <dsp:nvSpPr>
        <dsp:cNvPr id="0" name=""/>
        <dsp:cNvSpPr/>
      </dsp:nvSpPr>
      <dsp:spPr>
        <a:xfrm>
          <a:off x="1661450" y="4071610"/>
          <a:ext cx="2669997" cy="814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>
              <a:solidFill>
                <a:srgbClr val="000000"/>
              </a:solidFill>
            </a:rPr>
            <a:t>Los recursos financieros que se necesitan para que aumenten los servicios son relativamente modestos</a:t>
          </a:r>
          <a:endParaRPr lang="es-CO" sz="1200" kern="1200" dirty="0">
            <a:solidFill>
              <a:srgbClr val="000000"/>
            </a:solidFill>
          </a:endParaRPr>
        </a:p>
      </dsp:txBody>
      <dsp:txXfrm>
        <a:off x="1661450" y="4071610"/>
        <a:ext cx="2669997" cy="814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803D-E101-4839-80FD-3EFDE4BD4CDD}">
      <dsp:nvSpPr>
        <dsp:cNvPr id="0" name=""/>
        <dsp:cNvSpPr/>
      </dsp:nvSpPr>
      <dsp:spPr>
        <a:xfrm>
          <a:off x="0" y="0"/>
          <a:ext cx="8208912" cy="6192688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4806214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Salud Mental</a:t>
          </a:r>
          <a:endParaRPr lang="es-CO" sz="4000" kern="1200" dirty="0"/>
        </a:p>
      </dsp:txBody>
      <dsp:txXfrm>
        <a:off x="154171" y="154171"/>
        <a:ext cx="7900570" cy="5884346"/>
      </dsp:txXfrm>
    </dsp:sp>
    <dsp:sp modelId="{40A97B49-7292-43B4-8AB7-A9CE1F06B00E}">
      <dsp:nvSpPr>
        <dsp:cNvPr id="0" name=""/>
        <dsp:cNvSpPr/>
      </dsp:nvSpPr>
      <dsp:spPr>
        <a:xfrm>
          <a:off x="216027" y="1515430"/>
          <a:ext cx="1793011" cy="433139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“un estado dinámico que se expresa en la vida cotidiana a través del comportamiento y la interacción de manera tal que permite a los sujetos individuales y colectivos desplegar sus recursos emocionales, cognitivos y mentales para transitar por la vida cotidiana, para trabajar, para establecer relaciones significativas y para contribuir a la comunidad”.</a:t>
          </a:r>
          <a:endParaRPr lang="es-CO" sz="12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/>
            <a:t>1. Comportamiento y relaciones resultado de percepciones, pensamientos, emociones, creencias</a:t>
          </a:r>
          <a:endParaRPr lang="es-CO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smtClean="0"/>
            <a:t>2. Construcción social que influye directamente en la forma de sentirse sano o enfermo.</a:t>
          </a:r>
          <a:endParaRPr lang="es-CO" sz="1050" kern="1200" dirty="0"/>
        </a:p>
      </dsp:txBody>
      <dsp:txXfrm>
        <a:off x="271168" y="1570571"/>
        <a:ext cx="1682729" cy="4221109"/>
      </dsp:txXfrm>
    </dsp:sp>
    <dsp:sp modelId="{711893A2-D5BE-483E-BF24-EC684AD84B85}">
      <dsp:nvSpPr>
        <dsp:cNvPr id="0" name=""/>
        <dsp:cNvSpPr/>
      </dsp:nvSpPr>
      <dsp:spPr>
        <a:xfrm>
          <a:off x="2135072" y="1224139"/>
          <a:ext cx="6073839" cy="4982946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75265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/>
            <a:t>Problemas Mentales</a:t>
          </a:r>
          <a:endParaRPr lang="es-CO" sz="3600" kern="1200" dirty="0"/>
        </a:p>
      </dsp:txBody>
      <dsp:txXfrm>
        <a:off x="2288315" y="1377382"/>
        <a:ext cx="5767353" cy="4676460"/>
      </dsp:txXfrm>
    </dsp:sp>
    <dsp:sp modelId="{A386533D-ECDD-443D-BAD3-3E6B90278B82}">
      <dsp:nvSpPr>
        <dsp:cNvPr id="0" name=""/>
        <dsp:cNvSpPr/>
      </dsp:nvSpPr>
      <dsp:spPr>
        <a:xfrm>
          <a:off x="2232243" y="2880319"/>
          <a:ext cx="1849711" cy="123369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Afecta la forma cómo una persona piensa, se siente, se comporta y se relaciona con los demás, pero sus manifestaciones no son suficientes para incluirlos dentro de un trastorno específico</a:t>
          </a:r>
          <a:endParaRPr lang="es-CO" sz="1000" kern="1200" dirty="0"/>
        </a:p>
      </dsp:txBody>
      <dsp:txXfrm>
        <a:off x="2270183" y="2918259"/>
        <a:ext cx="1773831" cy="1157810"/>
      </dsp:txXfrm>
    </dsp:sp>
    <dsp:sp modelId="{A5D0DE06-4B77-499B-951A-534BB1638447}">
      <dsp:nvSpPr>
        <dsp:cNvPr id="0" name=""/>
        <dsp:cNvSpPr/>
      </dsp:nvSpPr>
      <dsp:spPr>
        <a:xfrm>
          <a:off x="2232243" y="4392490"/>
          <a:ext cx="1849711" cy="123801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Comunes, menos severos y menos persistentes en el tiempo. Pueden generar malestar y algunos inconvenientes, pero no provocan un deterioro significativo. Son objeto de atención clínica.</a:t>
          </a:r>
          <a:endParaRPr lang="es-CO" sz="1000" kern="1200" dirty="0"/>
        </a:p>
      </dsp:txBody>
      <dsp:txXfrm>
        <a:off x="2270316" y="4430563"/>
        <a:ext cx="1773565" cy="1161871"/>
      </dsp:txXfrm>
    </dsp:sp>
    <dsp:sp modelId="{C43C4296-E714-4608-AAD7-57164E19C98B}">
      <dsp:nvSpPr>
        <dsp:cNvPr id="0" name=""/>
        <dsp:cNvSpPr/>
      </dsp:nvSpPr>
      <dsp:spPr>
        <a:xfrm>
          <a:off x="4229019" y="2851509"/>
          <a:ext cx="3979892" cy="3341178"/>
        </a:xfrm>
        <a:prstGeom prst="roundRect">
          <a:avLst>
            <a:gd name="adj" fmla="val 10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398171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Trastornos Mentales</a:t>
          </a:r>
          <a:endParaRPr lang="es-CO" sz="3200" kern="1200" dirty="0"/>
        </a:p>
      </dsp:txBody>
      <dsp:txXfrm>
        <a:off x="4331772" y="2954262"/>
        <a:ext cx="3774386" cy="3135672"/>
      </dsp:txXfrm>
    </dsp:sp>
    <dsp:sp modelId="{D641D58A-8516-4220-A7D3-51A948F98708}">
      <dsp:nvSpPr>
        <dsp:cNvPr id="0" name=""/>
        <dsp:cNvSpPr/>
      </dsp:nvSpPr>
      <dsp:spPr>
        <a:xfrm>
          <a:off x="5056175" y="3744421"/>
          <a:ext cx="2145452" cy="11146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Causados por una mezcla de múltiples factores como los biológicos, las experiencias vitales adversas, factores sociales, entre otros.</a:t>
          </a:r>
          <a:endParaRPr lang="es-CO" sz="1200" kern="1200" dirty="0"/>
        </a:p>
      </dsp:txBody>
      <dsp:txXfrm>
        <a:off x="5090455" y="3778701"/>
        <a:ext cx="2076892" cy="1046123"/>
      </dsp:txXfrm>
    </dsp:sp>
    <dsp:sp modelId="{9C901108-0014-4253-B3D6-A48C92C3E78C}">
      <dsp:nvSpPr>
        <dsp:cNvPr id="0" name=""/>
        <dsp:cNvSpPr/>
      </dsp:nvSpPr>
      <dsp:spPr>
        <a:xfrm>
          <a:off x="5056167" y="5040564"/>
          <a:ext cx="2154629" cy="11146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Dependen de la forma como se agrupan determinadas formas de pensamiento, percepciones, sentimientos, comportamientos y relaciones considerados como signos y síntomas</a:t>
          </a:r>
          <a:endParaRPr lang="es-CO" sz="1200" kern="1200" dirty="0"/>
        </a:p>
      </dsp:txBody>
      <dsp:txXfrm>
        <a:off x="5090447" y="5074844"/>
        <a:ext cx="2086069" cy="1046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77BD0-1A20-4A06-9665-6BAB82194E67}">
      <dsp:nvSpPr>
        <dsp:cNvPr id="0" name=""/>
        <dsp:cNvSpPr/>
      </dsp:nvSpPr>
      <dsp:spPr>
        <a:xfrm>
          <a:off x="1340050" y="668"/>
          <a:ext cx="2735635" cy="164138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smtClean="0"/>
            <a:t>La salud mental está determinada por el conjunto de factores biológicos, culturales, sociales y ambientales</a:t>
          </a:r>
          <a:endParaRPr lang="es-CO" sz="1700" kern="1200"/>
        </a:p>
      </dsp:txBody>
      <dsp:txXfrm>
        <a:off x="1340050" y="668"/>
        <a:ext cx="2735635" cy="1641381"/>
      </dsp:txXfrm>
    </dsp:sp>
    <dsp:sp modelId="{926D2EFE-2D01-45DA-B959-6BC14F615514}">
      <dsp:nvSpPr>
        <dsp:cNvPr id="0" name=""/>
        <dsp:cNvSpPr/>
      </dsp:nvSpPr>
      <dsp:spPr>
        <a:xfrm>
          <a:off x="4349249" y="668"/>
          <a:ext cx="2735635" cy="164138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La conceptualización de la salud mental debe superar el modelo de ausencia de enfermedad.</a:t>
          </a:r>
          <a:endParaRPr lang="es-CO" sz="1700" kern="1200" dirty="0"/>
        </a:p>
      </dsp:txBody>
      <dsp:txXfrm>
        <a:off x="4349249" y="668"/>
        <a:ext cx="2735635" cy="1641381"/>
      </dsp:txXfrm>
    </dsp:sp>
    <dsp:sp modelId="{CC42BB7E-61C5-4A1B-B126-75579E9CB278}">
      <dsp:nvSpPr>
        <dsp:cNvPr id="0" name=""/>
        <dsp:cNvSpPr/>
      </dsp:nvSpPr>
      <dsp:spPr>
        <a:xfrm>
          <a:off x="1340050" y="1915613"/>
          <a:ext cx="2735635" cy="164138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Cualquier definición de salud mental debe tener en cuenta la integralidad de la salud</a:t>
          </a:r>
          <a:endParaRPr lang="es-CO" sz="1700" kern="1200" dirty="0"/>
        </a:p>
      </dsp:txBody>
      <dsp:txXfrm>
        <a:off x="1340050" y="1915613"/>
        <a:ext cx="2735635" cy="1641381"/>
      </dsp:txXfrm>
    </dsp:sp>
    <dsp:sp modelId="{4089241F-F5DE-4279-B1E0-57757BC62AB7}">
      <dsp:nvSpPr>
        <dsp:cNvPr id="0" name=""/>
        <dsp:cNvSpPr/>
      </dsp:nvSpPr>
      <dsp:spPr>
        <a:xfrm>
          <a:off x="4349249" y="1915613"/>
          <a:ext cx="2735635" cy="164138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Es posible promover la salud mental de las personas y las comunidades</a:t>
          </a:r>
          <a:endParaRPr lang="es-CO" sz="1700" kern="1200" dirty="0"/>
        </a:p>
      </dsp:txBody>
      <dsp:txXfrm>
        <a:off x="4349249" y="1915613"/>
        <a:ext cx="2735635" cy="1641381"/>
      </dsp:txXfrm>
    </dsp:sp>
    <dsp:sp modelId="{86DC9323-1345-4892-934A-C3BFF4B9A6B4}">
      <dsp:nvSpPr>
        <dsp:cNvPr id="0" name=""/>
        <dsp:cNvSpPr/>
      </dsp:nvSpPr>
      <dsp:spPr>
        <a:xfrm>
          <a:off x="2844650" y="3830558"/>
          <a:ext cx="2735635" cy="164138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La salud mental es un asunto político. Se configura a partir del reconocimiento de derechos y libertades, y de procesos de toma de decisión</a:t>
          </a:r>
          <a:endParaRPr lang="es-CO" sz="1700" kern="1200" dirty="0"/>
        </a:p>
      </dsp:txBody>
      <dsp:txXfrm>
        <a:off x="2844650" y="3830558"/>
        <a:ext cx="2735635" cy="1641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F983E-5A29-42F3-B27A-45278B32B0D7}">
      <dsp:nvSpPr>
        <dsp:cNvPr id="0" name=""/>
        <dsp:cNvSpPr/>
      </dsp:nvSpPr>
      <dsp:spPr>
        <a:xfrm>
          <a:off x="3269103" y="2269538"/>
          <a:ext cx="1742713" cy="17427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chemeClr val="bg1"/>
              </a:solidFill>
              <a:effectLst/>
            </a:rPr>
            <a:t>Salud Mental</a:t>
          </a:r>
          <a:endParaRPr lang="es-CO" sz="2800" kern="1200" dirty="0">
            <a:solidFill>
              <a:schemeClr val="bg1"/>
            </a:solidFill>
            <a:effectLst/>
          </a:endParaRPr>
        </a:p>
      </dsp:txBody>
      <dsp:txXfrm>
        <a:off x="3524317" y="2524752"/>
        <a:ext cx="1232285" cy="1232285"/>
      </dsp:txXfrm>
    </dsp:sp>
    <dsp:sp modelId="{3BE27DFB-3EF3-4966-8343-0EA977689428}">
      <dsp:nvSpPr>
        <dsp:cNvPr id="0" name=""/>
        <dsp:cNvSpPr/>
      </dsp:nvSpPr>
      <dsp:spPr>
        <a:xfrm rot="16200000">
          <a:off x="3955381" y="1634549"/>
          <a:ext cx="370156" cy="592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chemeClr val="bg1"/>
            </a:solidFill>
            <a:effectLst/>
          </a:endParaRPr>
        </a:p>
      </dsp:txBody>
      <dsp:txXfrm>
        <a:off x="4010905" y="1808577"/>
        <a:ext cx="259109" cy="355514"/>
      </dsp:txXfrm>
    </dsp:sp>
    <dsp:sp modelId="{23FF1453-0508-41C0-AAE7-A24D7690CE0A}">
      <dsp:nvSpPr>
        <dsp:cNvPr id="0" name=""/>
        <dsp:cNvSpPr/>
      </dsp:nvSpPr>
      <dsp:spPr>
        <a:xfrm>
          <a:off x="3356239" y="2688"/>
          <a:ext cx="1568441" cy="15684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err="1" smtClean="0">
              <a:solidFill>
                <a:schemeClr val="bg1"/>
              </a:solidFill>
              <a:effectLst/>
            </a:rPr>
            <a:t>Determi-nantes</a:t>
          </a:r>
          <a:r>
            <a:rPr lang="es-CO" sz="1800" kern="1200" dirty="0" smtClean="0">
              <a:solidFill>
                <a:schemeClr val="bg1"/>
              </a:solidFill>
              <a:effectLst/>
            </a:rPr>
            <a:t> Sociales</a:t>
          </a:r>
          <a:endParaRPr lang="es-CO" sz="1800" kern="1200" dirty="0">
            <a:solidFill>
              <a:schemeClr val="bg1"/>
            </a:solidFill>
            <a:effectLst/>
          </a:endParaRPr>
        </a:p>
      </dsp:txBody>
      <dsp:txXfrm>
        <a:off x="3585932" y="232381"/>
        <a:ext cx="1109055" cy="1109055"/>
      </dsp:txXfrm>
    </dsp:sp>
    <dsp:sp modelId="{E9FCA14C-B88A-4A10-9337-74C7E6FD5558}">
      <dsp:nvSpPr>
        <dsp:cNvPr id="0" name=""/>
        <dsp:cNvSpPr/>
      </dsp:nvSpPr>
      <dsp:spPr>
        <a:xfrm rot="19285714">
          <a:off x="4901464" y="2090158"/>
          <a:ext cx="370156" cy="592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chemeClr val="bg1"/>
            </a:solidFill>
            <a:effectLst/>
          </a:endParaRPr>
        </a:p>
      </dsp:txBody>
      <dsp:txXfrm>
        <a:off x="4913577" y="2243280"/>
        <a:ext cx="259109" cy="355514"/>
      </dsp:txXfrm>
    </dsp:sp>
    <dsp:sp modelId="{4E5852DD-3DBD-48DB-A5A1-B3282B7C84A2}">
      <dsp:nvSpPr>
        <dsp:cNvPr id="0" name=""/>
        <dsp:cNvSpPr/>
      </dsp:nvSpPr>
      <dsp:spPr>
        <a:xfrm>
          <a:off x="5196659" y="888987"/>
          <a:ext cx="1568441" cy="15684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  <a:effectLst/>
            </a:rPr>
            <a:t>Derechos</a:t>
          </a:r>
          <a:endParaRPr lang="es-CO" sz="1800" kern="1200" dirty="0">
            <a:solidFill>
              <a:schemeClr val="bg1"/>
            </a:solidFill>
            <a:effectLst/>
          </a:endParaRPr>
        </a:p>
      </dsp:txBody>
      <dsp:txXfrm>
        <a:off x="5426352" y="1118680"/>
        <a:ext cx="1109055" cy="1109055"/>
      </dsp:txXfrm>
    </dsp:sp>
    <dsp:sp modelId="{D7459A88-B171-4D2F-BFB5-454E9DA0ADA8}">
      <dsp:nvSpPr>
        <dsp:cNvPr id="0" name=""/>
        <dsp:cNvSpPr/>
      </dsp:nvSpPr>
      <dsp:spPr>
        <a:xfrm rot="771429">
          <a:off x="5135127" y="3113902"/>
          <a:ext cx="370156" cy="592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chemeClr val="bg1"/>
            </a:solidFill>
            <a:effectLst/>
          </a:endParaRPr>
        </a:p>
      </dsp:txBody>
      <dsp:txXfrm>
        <a:off x="5136519" y="3220051"/>
        <a:ext cx="259109" cy="355514"/>
      </dsp:txXfrm>
    </dsp:sp>
    <dsp:sp modelId="{B46E5ECD-2C2B-47E4-8F09-83D1CE2158E1}">
      <dsp:nvSpPr>
        <dsp:cNvPr id="0" name=""/>
        <dsp:cNvSpPr/>
      </dsp:nvSpPr>
      <dsp:spPr>
        <a:xfrm>
          <a:off x="5651205" y="2880485"/>
          <a:ext cx="1568441" cy="15684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  <a:effectLst/>
            </a:rPr>
            <a:t>Todas las Edades (Ciclo Vital)</a:t>
          </a:r>
          <a:endParaRPr lang="es-CO" sz="1800" kern="1200" dirty="0">
            <a:solidFill>
              <a:schemeClr val="bg1"/>
            </a:solidFill>
            <a:effectLst/>
          </a:endParaRPr>
        </a:p>
      </dsp:txBody>
      <dsp:txXfrm>
        <a:off x="5880898" y="3110178"/>
        <a:ext cx="1109055" cy="1109055"/>
      </dsp:txXfrm>
    </dsp:sp>
    <dsp:sp modelId="{FEAA7E0C-ACBB-4BAC-9D04-DFA8309E773F}">
      <dsp:nvSpPr>
        <dsp:cNvPr id="0" name=""/>
        <dsp:cNvSpPr/>
      </dsp:nvSpPr>
      <dsp:spPr>
        <a:xfrm rot="3857143">
          <a:off x="4480417" y="3934882"/>
          <a:ext cx="370156" cy="592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chemeClr val="bg1"/>
            </a:solidFill>
            <a:effectLst/>
          </a:endParaRPr>
        </a:p>
      </dsp:txBody>
      <dsp:txXfrm>
        <a:off x="4511850" y="4003361"/>
        <a:ext cx="259109" cy="355514"/>
      </dsp:txXfrm>
    </dsp:sp>
    <dsp:sp modelId="{6958CE4E-53CE-4614-9128-83D59F9F454C}">
      <dsp:nvSpPr>
        <dsp:cNvPr id="0" name=""/>
        <dsp:cNvSpPr/>
      </dsp:nvSpPr>
      <dsp:spPr>
        <a:xfrm>
          <a:off x="4377595" y="4477541"/>
          <a:ext cx="1568441" cy="15684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  <a:effectLst/>
            </a:rPr>
            <a:t>Diversidad</a:t>
          </a:r>
          <a:endParaRPr lang="es-CO" sz="1800" kern="1200" dirty="0">
            <a:solidFill>
              <a:schemeClr val="bg1"/>
            </a:solidFill>
            <a:effectLst/>
          </a:endParaRPr>
        </a:p>
      </dsp:txBody>
      <dsp:txXfrm>
        <a:off x="4607288" y="4707234"/>
        <a:ext cx="1109055" cy="1109055"/>
      </dsp:txXfrm>
    </dsp:sp>
    <dsp:sp modelId="{E06331A3-D306-4CE1-AC64-9E58A6FA5572}">
      <dsp:nvSpPr>
        <dsp:cNvPr id="0" name=""/>
        <dsp:cNvSpPr/>
      </dsp:nvSpPr>
      <dsp:spPr>
        <a:xfrm rot="6942857">
          <a:off x="3430345" y="3934882"/>
          <a:ext cx="370156" cy="592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chemeClr val="bg1"/>
            </a:solidFill>
            <a:effectLst/>
          </a:endParaRPr>
        </a:p>
      </dsp:txBody>
      <dsp:txXfrm rot="10800000">
        <a:off x="3509959" y="4003361"/>
        <a:ext cx="259109" cy="355514"/>
      </dsp:txXfrm>
    </dsp:sp>
    <dsp:sp modelId="{92FA6009-12BE-4CD0-AE44-7C7A3C906620}">
      <dsp:nvSpPr>
        <dsp:cNvPr id="0" name=""/>
        <dsp:cNvSpPr/>
      </dsp:nvSpPr>
      <dsp:spPr>
        <a:xfrm>
          <a:off x="2334882" y="4477541"/>
          <a:ext cx="1568441" cy="15684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  <a:effectLst/>
            </a:rPr>
            <a:t>Psicosocial</a:t>
          </a:r>
          <a:endParaRPr lang="es-CO" sz="1800" kern="1200" dirty="0">
            <a:solidFill>
              <a:schemeClr val="bg1"/>
            </a:solidFill>
            <a:effectLst/>
          </a:endParaRPr>
        </a:p>
      </dsp:txBody>
      <dsp:txXfrm>
        <a:off x="2564575" y="4707234"/>
        <a:ext cx="1109055" cy="1109055"/>
      </dsp:txXfrm>
    </dsp:sp>
    <dsp:sp modelId="{5BB2877C-818F-4D5B-932B-48370F1A9D0C}">
      <dsp:nvSpPr>
        <dsp:cNvPr id="0" name=""/>
        <dsp:cNvSpPr/>
      </dsp:nvSpPr>
      <dsp:spPr>
        <a:xfrm rot="10028571">
          <a:off x="2775636" y="3113902"/>
          <a:ext cx="370156" cy="592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chemeClr val="bg1"/>
            </a:solidFill>
            <a:effectLst/>
          </a:endParaRPr>
        </a:p>
      </dsp:txBody>
      <dsp:txXfrm rot="10800000">
        <a:off x="2885291" y="3220051"/>
        <a:ext cx="259109" cy="355514"/>
      </dsp:txXfrm>
    </dsp:sp>
    <dsp:sp modelId="{1999D2AC-8D83-4E3E-98A2-A7D702B99FA5}">
      <dsp:nvSpPr>
        <dsp:cNvPr id="0" name=""/>
        <dsp:cNvSpPr/>
      </dsp:nvSpPr>
      <dsp:spPr>
        <a:xfrm>
          <a:off x="1061272" y="2880485"/>
          <a:ext cx="1568441" cy="15684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bg1"/>
              </a:solidFill>
              <a:effectLst/>
            </a:rPr>
            <a:t>Territorio (poder del actor)</a:t>
          </a:r>
          <a:endParaRPr lang="es-CO" sz="1800" kern="1200" dirty="0">
            <a:solidFill>
              <a:schemeClr val="bg1"/>
            </a:solidFill>
            <a:effectLst/>
          </a:endParaRPr>
        </a:p>
      </dsp:txBody>
      <dsp:txXfrm>
        <a:off x="1290965" y="3110178"/>
        <a:ext cx="1109055" cy="1109055"/>
      </dsp:txXfrm>
    </dsp:sp>
    <dsp:sp modelId="{A4EB0707-B246-46BD-8DE2-C8772C08B844}">
      <dsp:nvSpPr>
        <dsp:cNvPr id="0" name=""/>
        <dsp:cNvSpPr/>
      </dsp:nvSpPr>
      <dsp:spPr>
        <a:xfrm rot="13114286">
          <a:off x="3009299" y="2090158"/>
          <a:ext cx="370156" cy="5925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>
            <a:solidFill>
              <a:schemeClr val="bg1"/>
            </a:solidFill>
            <a:effectLst/>
          </a:endParaRPr>
        </a:p>
      </dsp:txBody>
      <dsp:txXfrm rot="10800000">
        <a:off x="3108233" y="2243280"/>
        <a:ext cx="259109" cy="355514"/>
      </dsp:txXfrm>
    </dsp:sp>
    <dsp:sp modelId="{9B1F974C-4F83-4DB3-9D5A-D8047161147B}">
      <dsp:nvSpPr>
        <dsp:cNvPr id="0" name=""/>
        <dsp:cNvSpPr/>
      </dsp:nvSpPr>
      <dsp:spPr>
        <a:xfrm>
          <a:off x="1515818" y="888987"/>
          <a:ext cx="1568441" cy="15684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err="1" smtClean="0">
              <a:solidFill>
                <a:schemeClr val="bg1"/>
              </a:solidFill>
              <a:effectLst/>
            </a:rPr>
            <a:t>APS</a:t>
          </a:r>
          <a:endParaRPr lang="es-CO" sz="1800" kern="1200" dirty="0">
            <a:solidFill>
              <a:schemeClr val="bg1"/>
            </a:solidFill>
            <a:effectLst/>
          </a:endParaRPr>
        </a:p>
      </dsp:txBody>
      <dsp:txXfrm>
        <a:off x="1745511" y="1118680"/>
        <a:ext cx="1109055" cy="11090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44880-62F8-4BA0-A37C-B2918C8C54C8}">
      <dsp:nvSpPr>
        <dsp:cNvPr id="0" name=""/>
        <dsp:cNvSpPr/>
      </dsp:nvSpPr>
      <dsp:spPr>
        <a:xfrm>
          <a:off x="0" y="972893"/>
          <a:ext cx="2590919" cy="25909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mtClean="0">
              <a:solidFill>
                <a:schemeClr val="accent1">
                  <a:lumMod val="20000"/>
                  <a:lumOff val="80000"/>
                </a:schemeClr>
              </a:solidFill>
            </a:rPr>
            <a:t>Conciencia de sí mismo</a:t>
          </a:r>
          <a:endParaRPr lang="es-CO" sz="24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79431" y="1352323"/>
        <a:ext cx="1832057" cy="1832053"/>
      </dsp:txXfrm>
    </dsp:sp>
    <dsp:sp modelId="{C78E3E0C-C9B7-444C-ABED-96A25EE34ECF}">
      <dsp:nvSpPr>
        <dsp:cNvPr id="0" name=""/>
        <dsp:cNvSpPr/>
      </dsp:nvSpPr>
      <dsp:spPr>
        <a:xfrm>
          <a:off x="1332292" y="2700888"/>
          <a:ext cx="2590919" cy="25909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Auto-regulación</a:t>
          </a:r>
          <a:endParaRPr lang="es-CO" sz="24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1711723" y="3080318"/>
        <a:ext cx="1832057" cy="1832053"/>
      </dsp:txXfrm>
    </dsp:sp>
    <dsp:sp modelId="{660857C0-7E33-4366-94FD-81C962AB6886}">
      <dsp:nvSpPr>
        <dsp:cNvPr id="0" name=""/>
        <dsp:cNvSpPr/>
      </dsp:nvSpPr>
      <dsp:spPr>
        <a:xfrm>
          <a:off x="2665376" y="972893"/>
          <a:ext cx="2590919" cy="259091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mtClean="0">
              <a:solidFill>
                <a:schemeClr val="accent1">
                  <a:lumMod val="20000"/>
                  <a:lumOff val="80000"/>
                </a:schemeClr>
              </a:solidFill>
            </a:rPr>
            <a:t>Motivación</a:t>
          </a:r>
          <a:endParaRPr lang="es-CO" sz="24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044807" y="1352323"/>
        <a:ext cx="1832057" cy="1832053"/>
      </dsp:txXfrm>
    </dsp:sp>
    <dsp:sp modelId="{206D23B2-3666-4FC5-9F69-FE0D87CA45D0}">
      <dsp:nvSpPr>
        <dsp:cNvPr id="0" name=""/>
        <dsp:cNvSpPr/>
      </dsp:nvSpPr>
      <dsp:spPr>
        <a:xfrm>
          <a:off x="3997668" y="2700888"/>
          <a:ext cx="2590919" cy="259091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mtClean="0">
              <a:solidFill>
                <a:schemeClr val="accent1">
                  <a:lumMod val="20000"/>
                  <a:lumOff val="80000"/>
                </a:schemeClr>
              </a:solidFill>
            </a:rPr>
            <a:t>Empatía</a:t>
          </a:r>
          <a:endParaRPr lang="es-CO" sz="24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4377099" y="3080318"/>
        <a:ext cx="1832057" cy="1832053"/>
      </dsp:txXfrm>
    </dsp:sp>
    <dsp:sp modelId="{93AE7309-27D7-43D4-BAD1-F3B17547EE0D}">
      <dsp:nvSpPr>
        <dsp:cNvPr id="0" name=""/>
        <dsp:cNvSpPr/>
      </dsp:nvSpPr>
      <dsp:spPr>
        <a:xfrm>
          <a:off x="5329960" y="972893"/>
          <a:ext cx="2590919" cy="259091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pc="-15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Habilidades</a:t>
          </a:r>
          <a:r>
            <a:rPr lang="es-CO" sz="24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 Sociales</a:t>
          </a:r>
          <a:endParaRPr lang="es-CO" sz="24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5709391" y="1352323"/>
        <a:ext cx="1832057" cy="1832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BB0C-403D-4F00-8B78-B84B0E4D2F0F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24A1-F636-4052-AFB1-B5BA3B7212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27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4A1-F636-4052-AFB1-B5BA3B7212A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56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24A1-F636-4052-AFB1-B5BA3B7212A5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56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9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9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4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7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1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8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5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0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C66BB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71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05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2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5343-3D91-48C2-AE7D-09CEE67F17E7}" type="datetimeFigureOut">
              <a:rPr lang="es-CO" smtClean="0"/>
              <a:t>24/10/2016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C97C-B263-4582-830F-4811F15A225F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srgbClr val="AC66BB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AC66BB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srgbClr val="AC66BB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C66BB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AC66BB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695A-BFC9-4F23-9C71-8627D4AB69AA}" type="datetimeFigureOut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24/10/2016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57AC-B002-409B-B9C6-1906AAF227FE}" type="slidenum">
              <a:rPr lang="es-CO" smtClean="0">
                <a:solidFill>
                  <a:srgbClr val="AC66BB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AC66B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81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Personales y Salud</a:t>
            </a:r>
            <a:endParaRPr lang="es-C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CO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es-CO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Gladys Lucia Arias </a:t>
            </a:r>
            <a:r>
              <a:rPr lang="es-CO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Chacon</a:t>
            </a:r>
            <a:r>
              <a:rPr lang="es-CO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Esp., </a:t>
            </a:r>
            <a:r>
              <a:rPr lang="es-CO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(C)</a:t>
            </a:r>
          </a:p>
        </p:txBody>
      </p:sp>
      <p:pic>
        <p:nvPicPr>
          <p:cNvPr id="3074" name="Picture 2" descr="Resultado de imagen para ciclo v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67467"/>
            <a:ext cx="4762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4099" y="6525344"/>
            <a:ext cx="8210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j166yCnOrPAhXMZiYKHfvGD_8QjRwIBw&amp;url=http%3A%2F%2Fwww.medicosfamiliares.com%2Ffamilia%2Fciclo-vital-de-la-familia.html&amp;bvm=bv.136499718,d.cWw&amp;psig=AFQjCNEJHqD5NrVxyG5HwSwlyrwIPmhOcA&amp;ust=1477081586801026</a:t>
            </a:r>
          </a:p>
        </p:txBody>
      </p:sp>
    </p:spTree>
    <p:extLst>
      <p:ext uri="{BB962C8B-B14F-4D97-AF65-F5344CB8AC3E}">
        <p14:creationId xmlns:p14="http://schemas.microsoft.com/office/powerpoint/2010/main" val="37058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96260136"/>
              </p:ext>
            </p:extLst>
          </p:nvPr>
        </p:nvGraphicFramePr>
        <p:xfrm>
          <a:off x="395536" y="476672"/>
          <a:ext cx="82809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9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F983E-5A29-42F3-B27A-45278B32B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F3F983E-5A29-42F3-B27A-45278B32B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E27DFB-3EF3-4966-8343-0EA977689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3BE27DFB-3EF3-4966-8343-0EA977689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F1453-0508-41C0-AAE7-A24D7690C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23FF1453-0508-41C0-AAE7-A24D7690C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FCA14C-B88A-4A10-9337-74C7E6FD5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9FCA14C-B88A-4A10-9337-74C7E6FD5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5852DD-3DBD-48DB-A5A1-B3282B7C8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4E5852DD-3DBD-48DB-A5A1-B3282B7C8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459A88-B171-4D2F-BFB5-454E9DA0A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D7459A88-B171-4D2F-BFB5-454E9DA0A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6E5ECD-2C2B-47E4-8F09-83D1CE215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46E5ECD-2C2B-47E4-8F09-83D1CE215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A7E0C-ACBB-4BAC-9D04-DFA8309E7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FEAA7E0C-ACBB-4BAC-9D04-DFA8309E7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58CE4E-53CE-4614-9128-83D59F9F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6958CE4E-53CE-4614-9128-83D59F9F4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331A3-D306-4CE1-AC64-9E58A6FA5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06331A3-D306-4CE1-AC64-9E58A6FA5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FA6009-12BE-4CD0-AE44-7C7A3C90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92FA6009-12BE-4CD0-AE44-7C7A3C906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B2877C-818F-4D5B-932B-48370F1A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5BB2877C-818F-4D5B-932B-48370F1A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9D2AC-8D83-4E3E-98A2-A7D702B99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999D2AC-8D83-4E3E-98A2-A7D702B99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EB0707-B246-46BD-8DE2-C8772C08B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EB0707-B246-46BD-8DE2-C8772C08B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1F974C-4F83-4DB3-9D5A-D8047161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9B1F974C-4F83-4DB3-9D5A-D80471611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57"/>
          <a:stretch/>
        </p:blipFill>
        <p:spPr>
          <a:xfrm>
            <a:off x="611560" y="2204864"/>
            <a:ext cx="7460072" cy="30115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65296" y="1124744"/>
            <a:ext cx="5213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ENVEJECIMIENTO</a:t>
            </a:r>
          </a:p>
        </p:txBody>
      </p:sp>
    </p:spTree>
    <p:extLst>
      <p:ext uri="{BB962C8B-B14F-4D97-AF65-F5344CB8AC3E}">
        <p14:creationId xmlns:p14="http://schemas.microsoft.com/office/powerpoint/2010/main" val="8477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096" t="8657" r="28416" b="6688"/>
          <a:stretch/>
        </p:blipFill>
        <p:spPr>
          <a:xfrm>
            <a:off x="1115616" y="260647"/>
            <a:ext cx="6192688" cy="63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51094"/>
              </p:ext>
            </p:extLst>
          </p:nvPr>
        </p:nvGraphicFramePr>
        <p:xfrm>
          <a:off x="1835696" y="4365104"/>
          <a:ext cx="4608512" cy="22490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2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Año</a:t>
                      </a:r>
                      <a:endParaRPr lang="es-CO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sng" strike="noStrike">
                          <a:effectLst/>
                        </a:rPr>
                        <a:t>2015</a:t>
                      </a:r>
                      <a:endParaRPr lang="es-CO" sz="2400" b="1" i="0" u="sng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2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Total</a:t>
                      </a:r>
                      <a:endParaRPr lang="es-CO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     48.203.405 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2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Hombres</a:t>
                      </a:r>
                      <a:endParaRPr lang="es-C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     23.799.679 </a:t>
                      </a:r>
                      <a:endParaRPr lang="es-C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2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effectLst/>
                        </a:rPr>
                        <a:t>Mujeres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     24.403.726 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1051146" y="332656"/>
            <a:ext cx="5364337" cy="3777495"/>
            <a:chOff x="1051146" y="332656"/>
            <a:chExt cx="5364337" cy="3777495"/>
          </a:xfrm>
        </p:grpSpPr>
        <p:sp>
          <p:nvSpPr>
            <p:cNvPr id="3" name="2 Rectángulo"/>
            <p:cNvSpPr/>
            <p:nvPr/>
          </p:nvSpPr>
          <p:spPr>
            <a:xfrm>
              <a:off x="1051146" y="332656"/>
              <a:ext cx="5364337" cy="37774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26" name="Picture 2" descr="http://sige.dane.gov.co/atlasestadistico/Tomo_I_Demografico/image/g4.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146" y="476672"/>
              <a:ext cx="5364337" cy="3633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1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23528" y="620688"/>
            <a:ext cx="8207081" cy="5760640"/>
            <a:chOff x="323528" y="620688"/>
            <a:chExt cx="8207081" cy="5760640"/>
          </a:xfrm>
        </p:grpSpPr>
        <p:sp>
          <p:nvSpPr>
            <p:cNvPr id="3" name="2 Rectángulo"/>
            <p:cNvSpPr/>
            <p:nvPr/>
          </p:nvSpPr>
          <p:spPr>
            <a:xfrm>
              <a:off x="323528" y="620688"/>
              <a:ext cx="8207081" cy="57606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207081" cy="5760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" y="692696"/>
            <a:ext cx="5573216" cy="55732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51720" y="6926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¿Qué hacer?</a:t>
            </a:r>
            <a:endParaRPr lang="es-CO" dirty="0"/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5364088" y="1484784"/>
            <a:ext cx="3240360" cy="144016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PROMOCIÓN DE LA SALUD</a:t>
            </a:r>
            <a:endParaRPr lang="es-CO" sz="3600" b="1" dirty="0"/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5364088" y="4149080"/>
            <a:ext cx="3240360" cy="144016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PREVENCIÓN </a:t>
            </a:r>
            <a:r>
              <a:rPr lang="es-CO" sz="3200" b="1" spc="-300" dirty="0" smtClean="0"/>
              <a:t>DE LA ENFERMEDAD</a:t>
            </a:r>
            <a:endParaRPr lang="es-CO" sz="3600" b="1" spc="-300" dirty="0"/>
          </a:p>
        </p:txBody>
      </p:sp>
      <p:cxnSp>
        <p:nvCxnSpPr>
          <p:cNvPr id="7" name="6 Conector recto de flecha"/>
          <p:cNvCxnSpPr>
            <a:endCxn id="4" idx="2"/>
          </p:cNvCxnSpPr>
          <p:nvPr/>
        </p:nvCxnSpPr>
        <p:spPr>
          <a:xfrm flipV="1">
            <a:off x="4139952" y="2204864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endCxn id="5" idx="2"/>
          </p:cNvCxnSpPr>
          <p:nvPr/>
        </p:nvCxnSpPr>
        <p:spPr>
          <a:xfrm>
            <a:off x="4139952" y="3861048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4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ncia.org/foro/attachments/articulos/21653d1406576924-determinantes-sociales-salud-cuadros_condicionantes_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/>
          <a:stretch/>
        </p:blipFill>
        <p:spPr bwMode="auto">
          <a:xfrm>
            <a:off x="323528" y="764704"/>
            <a:ext cx="8032490" cy="58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2008" y="6525345"/>
            <a:ext cx="8244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jwspaGoerPAhXB2yYKHUi2BCYQjRwIBw&amp;url=https%3A%2F%2Fwww.youtube.com%2Fwatch%3Fv%3DdjtW9Mgq-Jk&amp;bvm=bv.136499718,d.cWw&amp;psig=AFQjCNErrn9zSVLmUnmJWknBYdY4nYAMpw&amp;ust=1477082974442474</a:t>
            </a:r>
          </a:p>
        </p:txBody>
      </p:sp>
    </p:spTree>
    <p:extLst>
      <p:ext uri="{BB962C8B-B14F-4D97-AF65-F5344CB8AC3E}">
        <p14:creationId xmlns:p14="http://schemas.microsoft.com/office/powerpoint/2010/main" val="36365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fotokio.com/SE1e_large.jpg?1348062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7266"/>
            <a:ext cx="7098387" cy="570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2008" y="6567155"/>
            <a:ext cx="8100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ixxOfLn-rPAhWE6yYKHaWeCdIQjRwIBw&amp;url=http%3A%2F%2Fwww.cuantarazon.com%2F303044%2Frinocerontes&amp;bvm=bv.136499718,d.cWw&amp;psig=AFQjCNG9j9DiAncfuc9q7MUkoBcB7MZcFw&amp;ust=1477082585544733</a:t>
            </a:r>
          </a:p>
        </p:txBody>
      </p:sp>
    </p:spTree>
    <p:extLst>
      <p:ext uri="{BB962C8B-B14F-4D97-AF65-F5344CB8AC3E}">
        <p14:creationId xmlns:p14="http://schemas.microsoft.com/office/powerpoint/2010/main" val="37359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promoción de la salu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688632" cy="4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7306" y="6534835"/>
            <a:ext cx="8373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jip8-6nurPAhVBOyYKHQ8RDYQQjRwIBw&amp;url=http%3A%2F%2Fwww.actiweb.es%2Ffarmakom%2Fpagina2.html&amp;bvm=bv.136499718,d.cWw&amp;psig=AFQjCNGbFV-ZhOyMdKfaZs2_S1GMv7xAVw&amp;ust=1477082175067188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8108" y="188640"/>
            <a:ext cx="858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Prevención de la Enfermedad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8024" y="239127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Factores de Riesgo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78417" y="41544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Dx</a:t>
            </a:r>
            <a:r>
              <a:rPr lang="es-CO" b="1" dirty="0" smtClean="0">
                <a:solidFill>
                  <a:schemeClr val="bg1"/>
                </a:solidFill>
              </a:rPr>
              <a:t> Precoz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53012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Rehabilitación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8" name="7 Botón de acción: Ayuda">
            <a:hlinkClick r:id="" action="ppaction://noaction" highlightClick="1"/>
          </p:cNvPr>
          <p:cNvSpPr/>
          <p:nvPr/>
        </p:nvSpPr>
        <p:spPr>
          <a:xfrm>
            <a:off x="6372200" y="3231156"/>
            <a:ext cx="1964192" cy="1384995"/>
          </a:xfrm>
          <a:prstGeom prst="actionButtonHelp">
            <a:avLst/>
          </a:prstGeom>
          <a:effectLst>
            <a:outerShdw blurRad="88900" dist="38100" dir="5400000" algn="ctr" rotWithShape="0">
              <a:srgbClr val="000000">
                <a:alpha val="65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6372200" y="3231156"/>
            <a:ext cx="19641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endParaRPr lang="es-C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9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romoción de la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" y="2014685"/>
            <a:ext cx="9120671" cy="41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6644099"/>
            <a:ext cx="874846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jP5snknurPAhUBYCYKHWiTAlgQjRwIBw&amp;url=http%3A%2F%2Fsubsanarsalud.com%2Fpromocion-de-la-salud%2F&amp;bvm=bv.136499718,d.cWw&amp;psig=AFQjCNGbFV-ZhOyMdKfaZs2_S1GMv7xAVw&amp;ust=1477082175067188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278698" y="633462"/>
            <a:ext cx="6586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Promoción de la Salud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9"/>
          <a:stretch/>
        </p:blipFill>
        <p:spPr>
          <a:xfrm>
            <a:off x="2924583" y="313499"/>
            <a:ext cx="3048000" cy="3024336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646231"/>
              </p:ext>
            </p:extLst>
          </p:nvPr>
        </p:nvGraphicFramePr>
        <p:xfrm>
          <a:off x="539552" y="44624"/>
          <a:ext cx="770485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/>
          <p:cNvSpPr/>
          <p:nvPr/>
        </p:nvSpPr>
        <p:spPr>
          <a:xfrm>
            <a:off x="2812744" y="1179336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Calidad de Vida</a:t>
            </a:r>
          </a:p>
        </p:txBody>
      </p:sp>
      <p:pic>
        <p:nvPicPr>
          <p:cNvPr id="5122" name="Picture 2" descr="http://www.mancia.org/foro/attachments/articulos/21653d1406576924-determinantes-sociales-salud-cuadros_condicionantes_51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/>
          <a:stretch/>
        </p:blipFill>
        <p:spPr bwMode="auto">
          <a:xfrm>
            <a:off x="1979712" y="3356992"/>
            <a:ext cx="4876800" cy="35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 flipH="1" flipV="1">
            <a:off x="1619672" y="2636912"/>
            <a:ext cx="864096" cy="1584176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6516216" y="2636912"/>
            <a:ext cx="667403" cy="1584176"/>
          </a:xfrm>
          <a:prstGeom prst="straightConnector1">
            <a:avLst/>
          </a:prstGeom>
          <a:ln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72008" y="6525345"/>
            <a:ext cx="8244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jwspaGoerPAhXB2yYKHUi2BCYQjRwIBw&amp;url=https%3A%2F%2Fwww.youtube.com%2Fwatch%3Fv%3DdjtW9Mgq-Jk&amp;bvm=bv.136499718,d.cWw&amp;psig=AFQjCNErrn9zSVLmUnmJWknBYdY4nYAMpw&amp;ust=1477082974442474</a:t>
            </a:r>
          </a:p>
        </p:txBody>
      </p:sp>
    </p:spTree>
    <p:extLst>
      <p:ext uri="{BB962C8B-B14F-4D97-AF65-F5344CB8AC3E}">
        <p14:creationId xmlns:p14="http://schemas.microsoft.com/office/powerpoint/2010/main" val="24632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1EB3C0-489E-46F6-9ADB-6CD8D54DA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71EB3C0-489E-46F6-9ADB-6CD8D54DA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3E201-87C2-4BB7-89D9-CA660D96C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AE83E201-87C2-4BB7-89D9-CA660D96C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79512" y="-531440"/>
            <a:ext cx="8280920" cy="8280000"/>
            <a:chOff x="179512" y="-531440"/>
            <a:chExt cx="8280920" cy="8280000"/>
          </a:xfrm>
        </p:grpSpPr>
        <p:sp>
          <p:nvSpPr>
            <p:cNvPr id="10" name="Elipse 9"/>
            <p:cNvSpPr/>
            <p:nvPr/>
          </p:nvSpPr>
          <p:spPr>
            <a:xfrm>
              <a:off x="179512" y="-531440"/>
              <a:ext cx="8280920" cy="8280000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softEdge rad="6350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Elipse 10"/>
            <p:cNvSpPr/>
            <p:nvPr/>
          </p:nvSpPr>
          <p:spPr>
            <a:xfrm>
              <a:off x="2412000" y="1269000"/>
              <a:ext cx="4320000" cy="4320000"/>
            </a:xfrm>
            <a:prstGeom prst="ellipse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  <a:softEdge rad="635000"/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483768" y="1988840"/>
            <a:ext cx="4464136" cy="3240360"/>
            <a:chOff x="-324544" y="1772816"/>
            <a:chExt cx="4464136" cy="3240360"/>
          </a:xfrm>
        </p:grpSpPr>
        <p:pic>
          <p:nvPicPr>
            <p:cNvPr id="3" name="Imagen 2"/>
            <p:cNvPicPr>
              <a:picLocks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772816"/>
              <a:ext cx="3240000" cy="3240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4544" y="1772816"/>
              <a:ext cx="3240360" cy="3240360"/>
            </a:xfrm>
            <a:prstGeom prst="rect">
              <a:avLst/>
            </a:prstGeom>
          </p:spPr>
        </p:pic>
      </p:grpSp>
      <p:sp>
        <p:nvSpPr>
          <p:cNvPr id="6" name="Pentágono 5"/>
          <p:cNvSpPr/>
          <p:nvPr/>
        </p:nvSpPr>
        <p:spPr>
          <a:xfrm>
            <a:off x="755576" y="1556792"/>
            <a:ext cx="2232248" cy="79208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Estrategias de Afrontamiento</a:t>
            </a:r>
            <a:endParaRPr lang="es-CO" dirty="0"/>
          </a:p>
        </p:txBody>
      </p:sp>
      <p:sp>
        <p:nvSpPr>
          <p:cNvPr id="8" name="Pentágono 7"/>
          <p:cNvSpPr/>
          <p:nvPr/>
        </p:nvSpPr>
        <p:spPr>
          <a:xfrm>
            <a:off x="755576" y="4941168"/>
            <a:ext cx="2232248" cy="79208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Autodeterminación</a:t>
            </a:r>
            <a:endParaRPr lang="es-CO" dirty="0"/>
          </a:p>
        </p:txBody>
      </p:sp>
      <p:sp>
        <p:nvSpPr>
          <p:cNvPr id="9" name="Rectángulo redondeado 8"/>
          <p:cNvSpPr/>
          <p:nvPr/>
        </p:nvSpPr>
        <p:spPr>
          <a:xfrm>
            <a:off x="6732240" y="1340768"/>
            <a:ext cx="1008112" cy="46085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dondear rectángulo de esquina diagonal 11"/>
          <p:cNvSpPr/>
          <p:nvPr/>
        </p:nvSpPr>
        <p:spPr>
          <a:xfrm>
            <a:off x="1691800" y="3307563"/>
            <a:ext cx="1512168" cy="79208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Inteligencia Emocional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49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3743954"/>
              </p:ext>
            </p:extLst>
          </p:nvPr>
        </p:nvGraphicFramePr>
        <p:xfrm>
          <a:off x="323528" y="908720"/>
          <a:ext cx="792088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529473" y="499319"/>
            <a:ext cx="6106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mtClean="0">
                <a:ln w="12700">
                  <a:solidFill>
                    <a:srgbClr val="F9B639">
                      <a:satMod val="155000"/>
                    </a:srgbClr>
                  </a:solidFill>
                  <a:prstDash val="solid"/>
                </a:ln>
                <a:solidFill>
                  <a:srgbClr val="DE6C3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Inteligencia Emocional</a:t>
            </a:r>
            <a:endParaRPr lang="es-ES" sz="3600" b="1" dirty="0">
              <a:ln w="12700">
                <a:solidFill>
                  <a:srgbClr val="F9B639">
                    <a:satMod val="155000"/>
                  </a:srgbClr>
                </a:solidFill>
                <a:prstDash val="solid"/>
              </a:ln>
              <a:solidFill>
                <a:srgbClr val="DE6C3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0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344880-62F8-4BA0-A37C-B2918C8C5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C0344880-62F8-4BA0-A37C-B2918C8C5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8E3E0C-C9B7-444C-ABED-96A25EE34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C78E3E0C-C9B7-444C-ABED-96A25EE34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857C0-7E33-4366-94FD-81C962AB6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60857C0-7E33-4366-94FD-81C962AB6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D23B2-3666-4FC5-9F69-FE0D87CA4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206D23B2-3666-4FC5-9F69-FE0D87CA4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E7309-27D7-43D4-BAD1-F3B17547E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93AE7309-27D7-43D4-BAD1-F3B17547E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regulación emo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184576" cy="52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0926" y="6453337"/>
            <a:ext cx="806147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&amp;url=http%3A%2F%2Fwww.calidadeducativa.edusanluis.com.ar%2F2014_09_01_archive.html&amp;bvm=bv.136499718,d.cWw&amp;psig=AFQjCNH611TCXR8DDoJBMjWrKjDjvTn12Q&amp;ust=1477083090773130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93979" y="499319"/>
            <a:ext cx="5777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rgbClr val="F9B639">
                      <a:satMod val="155000"/>
                    </a:srgbClr>
                  </a:solidFill>
                  <a:prstDash val="solid"/>
                </a:ln>
                <a:solidFill>
                  <a:srgbClr val="DE6C3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Estrategias de Afrontamiento</a:t>
            </a:r>
            <a:endParaRPr lang="es-ES" sz="3600" b="1" dirty="0">
              <a:ln w="12700">
                <a:solidFill>
                  <a:srgbClr val="F9B639">
                    <a:satMod val="155000"/>
                  </a:srgbClr>
                </a:solidFill>
                <a:prstDash val="solid"/>
              </a:ln>
              <a:solidFill>
                <a:srgbClr val="DE6C3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999805" y="2256547"/>
            <a:ext cx="346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Centradas en el problema</a:t>
            </a:r>
            <a:endParaRPr lang="es-CO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999805" y="2967335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Centradas en la emoción</a:t>
            </a:r>
            <a:endParaRPr lang="es-CO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46729" y="3985900"/>
            <a:ext cx="2148217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3600" dirty="0" smtClean="0"/>
              <a:t>Resiliencia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9909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promoción de la sal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25670"/>
          <a:stretch/>
        </p:blipFill>
        <p:spPr bwMode="auto">
          <a:xfrm>
            <a:off x="539552" y="1628800"/>
            <a:ext cx="80962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2008" y="6525344"/>
            <a:ext cx="8316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ja4-eDn-rPAhUBeSYKHUK-DCIQjRwIBw&amp;url=http%3A%2F%2Fprevencionar.com%2F2016%2F03%2F07%2Ffichas-de-promocion-de-la-salud%2F&amp;bvm=bv.136499718,d.cWw&amp;psig=AFQjCNGbFV-ZhOyMdKfaZs2_S1GMv7xAVw&amp;ust=1477082175067188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24558" y="499319"/>
            <a:ext cx="3916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rgbClr val="F9B639">
                      <a:satMod val="155000"/>
                    </a:srgbClr>
                  </a:solidFill>
                  <a:prstDash val="solid"/>
                </a:ln>
                <a:solidFill>
                  <a:srgbClr val="DE6C3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Autodeterminación</a:t>
            </a:r>
            <a:endParaRPr lang="es-ES" sz="3600" b="1" dirty="0">
              <a:ln w="12700">
                <a:solidFill>
                  <a:srgbClr val="F9B639">
                    <a:satMod val="155000"/>
                  </a:srgbClr>
                </a:solidFill>
                <a:prstDash val="solid"/>
              </a:ln>
              <a:solidFill>
                <a:srgbClr val="DE6C3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5286" y="1844823"/>
            <a:ext cx="3254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Competencia</a:t>
            </a:r>
            <a:endParaRPr lang="es-CO" sz="4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86220" y="3527797"/>
            <a:ext cx="2803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Autonomía</a:t>
            </a:r>
            <a:endParaRPr lang="es-CO" sz="4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53913" y="5167253"/>
            <a:ext cx="2681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Relaciones</a:t>
            </a:r>
            <a:endParaRPr lang="es-CO" sz="4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008" y="6567155"/>
            <a:ext cx="81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ic9qn2nOrPAhWJYyYKHRXWBRAQjRwIBw&amp;url=https%3A%2F%2Fcrjpsicologia.wordpress.com%2F2015%2F03%2F01%2Festrategias-de-afrontamiento-de-la-enfermedad%2F&amp;bvm=bv.136499718,d.cWw&amp;psig=AFQjCNFp6b0nO3NQxRboIuJh-SeXwNaAZA&amp;ust=1477081848450999</a:t>
            </a:r>
          </a:p>
        </p:txBody>
      </p:sp>
      <p:pic>
        <p:nvPicPr>
          <p:cNvPr id="4100" name="Picture 4" descr="Resultado de imagen para tipos de estrategias de afronta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8793"/>
            <a:ext cx="3336305" cy="30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2008" y="6405272"/>
            <a:ext cx="817240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&amp;url=http%3A%2F%2Fapim.com.mx%2FOpinion2015%2FOpinion2015.html&amp;bvm=bv.136499718,d.cWw&amp;psig=AFQjCNGsWC_0gUxmbeODLwnKjoPRhN4zGg&amp;ust=1477082010344771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1318" y="615008"/>
            <a:ext cx="30767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Profesionales de la Salud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Flecha curvada hacia la izquierda"/>
          <p:cNvSpPr/>
          <p:nvPr/>
        </p:nvSpPr>
        <p:spPr>
          <a:xfrm>
            <a:off x="3458026" y="1276727"/>
            <a:ext cx="1365394" cy="2944361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Picture 2" descr="Resultado de imagen para regulación emocio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10" y="2526029"/>
            <a:ext cx="3466598" cy="25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1"/>
          <p:cNvSpPr/>
          <p:nvPr/>
        </p:nvSpPr>
        <p:spPr>
          <a:xfrm>
            <a:off x="124133" y="6161944"/>
            <a:ext cx="8424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i1sd2XourPAhWC4iYKHYrSCl4QjRwIBw&amp;url=http%3A%2F%2Fwww.taringa.net%2Fpost%2Finfo%2F18375792%2FCuriosidades-sobre-las-emociones.html&amp;bvm=bv.136499718,d.cWw&amp;psig=AFQjCNH611TCXR8DDoJBMjWrKjDjvTn12Q&amp;ust=1477083090773130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4572000" y="3826004"/>
            <a:ext cx="504056" cy="17906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4"/>
          <p:cNvSpPr/>
          <p:nvPr/>
        </p:nvSpPr>
        <p:spPr>
          <a:xfrm>
            <a:off x="5347639" y="2566645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Calidad de Vida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444609" y="799673"/>
            <a:ext cx="295418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/>
                <a:solidFill>
                  <a:schemeClr val="accent3"/>
                </a:solidFill>
                <a:effectLst/>
              </a:rPr>
              <a:t>Reto:</a:t>
            </a:r>
          </a:p>
          <a:p>
            <a:pPr algn="ctr"/>
            <a:r>
              <a:rPr lang="es-ES" sz="2800" b="1" cap="none" spc="0" dirty="0" smtClean="0">
                <a:ln/>
                <a:solidFill>
                  <a:schemeClr val="accent3"/>
                </a:solidFill>
                <a:effectLst/>
              </a:rPr>
              <a:t>Trabajo en equipo</a:t>
            </a:r>
            <a:endParaRPr lang="es-E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587825" y="1276726"/>
            <a:ext cx="23523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8" idx="2"/>
            <a:endCxn id="13" idx="0"/>
          </p:cNvCxnSpPr>
          <p:nvPr/>
        </p:nvCxnSpPr>
        <p:spPr>
          <a:xfrm>
            <a:off x="6921700" y="1753780"/>
            <a:ext cx="5859" cy="8128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8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10" grpId="0"/>
      <p:bldP spid="7" grpId="0" animBg="1"/>
      <p:bldP spid="1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gracia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0241"/>
            <a:ext cx="7128792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gracia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46" y="1753304"/>
            <a:ext cx="5484440" cy="30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37789455"/>
              </p:ext>
            </p:extLst>
          </p:nvPr>
        </p:nvGraphicFramePr>
        <p:xfrm>
          <a:off x="323528" y="260648"/>
          <a:ext cx="81369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9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D64C0-49FF-4BE1-8FFF-A86407838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36D64C0-49FF-4BE1-8FFF-A86407838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338AE-28EA-4598-A4B0-8EC9C506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C79338AE-28EA-4598-A4B0-8EC9C506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225B1-92F3-400C-AB0D-2F5B8C168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23225B1-92F3-400C-AB0D-2F5B8C168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E1501-850B-4D56-9F38-947CDE04C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961E1501-850B-4D56-9F38-947CDE04C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B423F-1C49-44B9-9A49-3A0EE1646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F02B423F-1C49-44B9-9A49-3A0EE1646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8479F-C351-40F7-B4CD-2365C4109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9978479F-C351-40F7-B4CD-2365C4109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78A997-74A6-4976-A3AA-86078171B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778A997-74A6-4976-A3AA-86078171B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B0073B-DB60-4D0F-9DB9-E1AFACB42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B0073B-DB60-4D0F-9DB9-E1AFACB42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ED3B4-1FCF-4D26-8C39-A510C805A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B60ED3B4-1FCF-4D26-8C39-A510C805A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08C4E9-BDD2-4253-AB81-B406631A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0C08C4E9-BDD2-4253-AB81-B406631A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33EF43-1CC1-429C-84D7-B529FC7EF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5233EF43-1CC1-429C-84D7-B529FC7EF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C2B9C4-898D-41B6-AB5D-19A2BE39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DFC2B9C4-898D-41B6-AB5D-19A2BE39C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3F46F8-95AA-4E0D-A768-91F8791B8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503F46F8-95AA-4E0D-A768-91F8791B8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85719-C2EF-48A1-B911-533D88F3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62985719-C2EF-48A1-B911-533D88F3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93C8C-6E0C-4B51-9EFE-FD6666F50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1DB93C8C-6E0C-4B51-9EFE-FD6666F50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0CD40-DA30-413C-8D6C-C383092C9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700CD40-DA30-413C-8D6C-C383092C9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8D72D1-AEBC-4C7B-AACD-DE9E4E5F7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108D72D1-AEBC-4C7B-AACD-DE9E4E5F7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“Una buena salud mental permite a las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 desarrollar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potencial, enfrentar las situaciones vitales estresantes, trabajar productivamente y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contribuir a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comunidad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GLADYS LUCIA ARIAS C\AppData\Local\Microsoft\Windows\Temporary Internet Files\Content.IE5\CH8P7WJT\Salud-Mental-Comunitaria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7"/>
          <a:stretch/>
        </p:blipFill>
        <p:spPr bwMode="auto">
          <a:xfrm>
            <a:off x="2195736" y="4005064"/>
            <a:ext cx="4295775" cy="27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6966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/>
              <a:t>https://www.google.com.co/url?sa=i&amp;rct=j&amp;q=&amp;esrc=s&amp;source=images&amp;cd=&amp;cad=rja&amp;uact=8&amp;ved=0ahUKEwi8hrDHnOrPAhWBOyYKHaLvAbAQjRwIBw&amp;url=http%3A%2F%2Fdesdeelmanicomio.blogspot.com%2F2014%2F10%2Fla-salud-mental-es-mas-importante-que.html&amp;bvm=bv.136499718,d.cWw&amp;psig=AFQjCNG2973HdrWIz2zCCQx6Jlk3iGSv6A&amp;ust=1477081468917412</a:t>
            </a:r>
          </a:p>
        </p:txBody>
      </p:sp>
    </p:spTree>
    <p:extLst>
      <p:ext uri="{BB962C8B-B14F-4D97-AF65-F5344CB8AC3E}">
        <p14:creationId xmlns:p14="http://schemas.microsoft.com/office/powerpoint/2010/main" val="29557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psicologia\AppData\Local\Microsoft\Windows\Temporary Internet Files\Content.IE5\2XGITH5E\locur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"/>
            <a:ext cx="5796136" cy="68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2548316"/>
              </p:ext>
            </p:extLst>
          </p:nvPr>
        </p:nvGraphicFramePr>
        <p:xfrm>
          <a:off x="467544" y="548680"/>
          <a:ext cx="74888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66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C4F31F-81AC-424D-BE4C-5ED7D0A82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B7C4F31F-81AC-424D-BE4C-5ED7D0A82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BA0BB-85D1-4110-BC89-55D3D7041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6F8BA0BB-85D1-4110-BC89-55D3D7041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07DCA6-FCE3-42AE-8AA8-9D61927BD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307DCA6-FCE3-42AE-8AA8-9D61927BD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C88712-536B-4989-9AAE-CD39FE785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D7C88712-536B-4989-9AAE-CD39FE785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8021B-E19D-42FD-8828-DF1246AB9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78021B-E19D-42FD-8828-DF1246AB9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A20B55-F1DE-48DF-AF36-D933003F9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3BA20B55-F1DE-48DF-AF36-D933003F9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F2F8F-03ED-4557-96B3-9DBCCE22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65F2F8F-03ED-4557-96B3-9DBCCE22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013E38-FC4D-43FF-9A86-F7F18F89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AB013E38-FC4D-43FF-9A86-F7F18F89C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BEC02E-9EDB-4486-B272-53EF95405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3CBEC02E-9EDB-4486-B272-53EF95405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0D681-1560-4AD4-8119-7FF81858D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D010D681-1560-4AD4-8119-7FF81858D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8AA95B-7057-4230-939E-72620D609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C88AA95B-7057-4230-939E-72620D609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13627860"/>
              </p:ext>
            </p:extLst>
          </p:nvPr>
        </p:nvGraphicFramePr>
        <p:xfrm>
          <a:off x="35496" y="476672"/>
          <a:ext cx="59766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5" descr="C:\Users\Lpsicologia\AppData\Local\Microsoft\Windows\Temporary Internet Files\Content.IE5\2XGITH5E\2008090237bipolar_3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8575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4659-5629-45F5-A1D9-EAD0ADEF1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E2E4659-5629-45F5-A1D9-EAD0ADEF1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2B212A-B7A1-4D6E-9939-CD65475AA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502B212A-B7A1-4D6E-9939-CD65475AA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B6A4A9-B706-4EC8-B9EF-D97972F0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72B6A4A9-B706-4EC8-B9EF-D97972F04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0B29E7-5613-401D-87D3-4894649C8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0F0B29E7-5613-401D-87D3-4894649C8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195EBA-8BC0-45F5-93EA-44CA4C95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AB195EBA-8BC0-45F5-93EA-44CA4C95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C8E8C-3CC7-4243-8C9B-760338D33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FCFC8E8C-3CC7-4243-8C9B-760338D33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24EBD-659E-4DC2-AC82-0C7FFE2F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0924EBD-659E-4DC2-AC82-0C7FFE2F7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640D5-8EA7-43AB-A24A-64DF92162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0A7640D5-8EA7-43AB-A24A-64DF92162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FB52BA-10A8-417B-9101-01C9D9418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52FB52BA-10A8-417B-9101-01C9D9418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AA29A-4D0F-4F78-877C-9BBFE7ACF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F6AA29A-4D0F-4F78-877C-9BBFE7ACF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90ED5-4AB5-40C0-AE92-D2CEC5965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3E90ED5-4AB5-40C0-AE92-D2CEC5965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98082520"/>
              </p:ext>
            </p:extLst>
          </p:nvPr>
        </p:nvGraphicFramePr>
        <p:xfrm>
          <a:off x="539552" y="476672"/>
          <a:ext cx="78488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7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4659-5629-45F5-A1D9-EAD0ADEF1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E2E4659-5629-45F5-A1D9-EAD0ADEF1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9602D4-D06E-4313-A39B-FBAFE25FD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FB9602D4-D06E-4313-A39B-FBAFE25FD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CEC492-EE19-4AEC-879A-51C2167F8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5CEC492-EE19-4AEC-879A-51C2167F8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D22182-20D7-49F5-9A7D-CAB48B0B7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BAD22182-20D7-49F5-9A7D-CAB48B0B7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9998B-E616-4028-9648-2848A558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4C9998B-E616-4028-9648-2848A558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C5A42-3614-474D-A458-BB53DA703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94DC5A42-3614-474D-A458-BB53DA703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FE063A-30D2-45A3-AC15-0C4E87F35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45FE063A-30D2-45A3-AC15-0C4E87F35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26D75-844B-4E30-B58A-B2221623F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21D26D75-844B-4E30-B58A-B2221623F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56825-2C4C-4357-9337-14A4ADBF8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8C556825-2C4C-4357-9337-14A4ADBF8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71B2C-3D15-42DC-8748-BA1228C64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1EA71B2C-3D15-42DC-8748-BA1228C64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97330C-40AF-4473-8C7E-DD8B72DCB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B197330C-40AF-4473-8C7E-DD8B72DCB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9ABD2-00A6-4784-8E1A-22B3432AB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729ABD2-00A6-4784-8E1A-22B3432AB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CAF28-4C52-45FB-9144-81BA1D52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3F6CAF28-4C52-45FB-9144-81BA1D52E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A9744-9A80-4EC9-BB78-1EEA8A6AA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4E4A9744-9A80-4EC9-BB78-1EEA8A6AA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81402E-8AE2-4857-B366-761151FFA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5581402E-8AE2-4857-B366-761151FFA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91738-A084-40AD-9F60-2640D1005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2E991738-A084-40AD-9F60-2640D1005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81C8B-9962-4D90-B2AD-8426C69A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FBA81C8B-9962-4D90-B2AD-8426C69AC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E6242-83A7-4D81-A710-C17089237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61FE6242-83A7-4D81-A710-C17089237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A69C58-A9F7-45F2-A29F-68227DD4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69A69C58-A9F7-45F2-A29F-68227DD46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D588C-0D29-4485-BF03-2B826ABE4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617D588C-0D29-4485-BF03-2B826ABE4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45CD1-EED8-4D1C-94F8-5BE95016E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graphicEl>
                                              <a:dgm id="{31545CD1-EED8-4D1C-94F8-5BE95016E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26618840"/>
              </p:ext>
            </p:extLst>
          </p:nvPr>
        </p:nvGraphicFramePr>
        <p:xfrm>
          <a:off x="395536" y="404664"/>
          <a:ext cx="82089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2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99803D-E101-4839-80FD-3EFDE4BD4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199803D-E101-4839-80FD-3EFDE4BD4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1893A2-D5BE-483E-BF24-EC684AD84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711893A2-D5BE-483E-BF24-EC684AD84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C4296-E714-4608-AAD7-57164E19C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C43C4296-E714-4608-AAD7-57164E19C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97B49-7292-43B4-8AB7-A9CE1F06B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0A97B49-7292-43B4-8AB7-A9CE1F06B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86533D-ECDD-443D-BAD3-3E6B90278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A386533D-ECDD-443D-BAD3-3E6B90278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0DE06-4B77-499B-951A-534BB163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A5D0DE06-4B77-499B-951A-534BB1638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41D58A-8516-4220-A7D3-51A948F98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D641D58A-8516-4220-A7D3-51A948F98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01108-0014-4253-B3D6-A48C92C3E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9C901108-0014-4253-B3D6-A48C92C3E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6171815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64078" y="201414"/>
            <a:ext cx="5864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 1616: Principios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7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D77BD0-1A20-4A06-9665-6BAB82194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7D77BD0-1A20-4A06-9665-6BAB82194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6D2EFE-2D01-45DA-B959-6BC14F615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926D2EFE-2D01-45DA-B959-6BC14F615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2BB7E-61C5-4A1B-B126-75579E9CB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CC42BB7E-61C5-4A1B-B126-75579E9CB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9241F-F5DE-4279-B1E0-57757BC62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089241F-F5DE-4279-B1E0-57757BC62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C9323-1345-4892-934A-C3BFF4B9A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86DC9323-1345-4892-934A-C3BFF4B9A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p"/>
    </p:bldLst>
  </p:timing>
</p:sld>
</file>

<file path=ppt/theme/theme1.xml><?xml version="1.0" encoding="utf-8"?>
<a:theme xmlns:a="http://schemas.openxmlformats.org/drawingml/2006/main" name="Winter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inter">
  <a:themeElements>
    <a:clrScheme name="Personalizado 2">
      <a:dk1>
        <a:srgbClr val="B83D68"/>
      </a:dk1>
      <a:lt1>
        <a:srgbClr val="AC66BB"/>
      </a:lt1>
      <a:dk2>
        <a:srgbClr val="DE6C36"/>
      </a:dk2>
      <a:lt2>
        <a:srgbClr val="F9B639"/>
      </a:lt2>
      <a:accent1>
        <a:srgbClr val="FFFF00"/>
      </a:accent1>
      <a:accent2>
        <a:srgbClr val="00B0F0"/>
      </a:accent2>
      <a:accent3>
        <a:srgbClr val="FF0000"/>
      </a:accent3>
      <a:accent4>
        <a:srgbClr val="7030A0"/>
      </a:accent4>
      <a:accent5>
        <a:srgbClr val="008000"/>
      </a:accent5>
      <a:accent6>
        <a:srgbClr val="990033"/>
      </a:accent6>
      <a:hlink>
        <a:srgbClr val="FF3300"/>
      </a:hlink>
      <a:folHlink>
        <a:srgbClr val="002060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Invierno</Template>
  <TotalTime>2447</TotalTime>
  <Words>823</Words>
  <Application>Microsoft Office PowerPoint</Application>
  <PresentationFormat>Presentación en pantalla (4:3)</PresentationFormat>
  <Paragraphs>120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Winter</vt:lpstr>
      <vt:lpstr>1_Winter</vt:lpstr>
      <vt:lpstr>Estrategias Personales y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 Lucia Arias Chacon</dc:creator>
  <cp:lastModifiedBy>Gladys Lucia Arias Chacon</cp:lastModifiedBy>
  <cp:revision>124</cp:revision>
  <dcterms:created xsi:type="dcterms:W3CDTF">2013-05-09T02:20:57Z</dcterms:created>
  <dcterms:modified xsi:type="dcterms:W3CDTF">2016-10-25T03:26:36Z</dcterms:modified>
</cp:coreProperties>
</file>