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9"/>
  </p:notesMasterIdLst>
  <p:handoutMasterIdLst>
    <p:handoutMasterId r:id="rId40"/>
  </p:handoutMasterIdLst>
  <p:sldIdLst>
    <p:sldId id="272" r:id="rId3"/>
    <p:sldId id="308" r:id="rId4"/>
    <p:sldId id="310" r:id="rId5"/>
    <p:sldId id="275" r:id="rId6"/>
    <p:sldId id="283" r:id="rId7"/>
    <p:sldId id="281" r:id="rId8"/>
    <p:sldId id="306" r:id="rId9"/>
    <p:sldId id="285" r:id="rId10"/>
    <p:sldId id="284" r:id="rId11"/>
    <p:sldId id="286" r:id="rId12"/>
    <p:sldId id="287" r:id="rId13"/>
    <p:sldId id="282" r:id="rId14"/>
    <p:sldId id="289" r:id="rId15"/>
    <p:sldId id="302" r:id="rId16"/>
    <p:sldId id="303" r:id="rId17"/>
    <p:sldId id="288" r:id="rId18"/>
    <p:sldId id="257" r:id="rId19"/>
    <p:sldId id="258" r:id="rId20"/>
    <p:sldId id="307" r:id="rId21"/>
    <p:sldId id="290" r:id="rId22"/>
    <p:sldId id="291" r:id="rId23"/>
    <p:sldId id="292" r:id="rId24"/>
    <p:sldId id="296" r:id="rId25"/>
    <p:sldId id="298" r:id="rId26"/>
    <p:sldId id="295" r:id="rId27"/>
    <p:sldId id="299" r:id="rId28"/>
    <p:sldId id="301" r:id="rId29"/>
    <p:sldId id="300" r:id="rId30"/>
    <p:sldId id="305" r:id="rId31"/>
    <p:sldId id="265" r:id="rId32"/>
    <p:sldId id="294" r:id="rId33"/>
    <p:sldId id="277" r:id="rId34"/>
    <p:sldId id="312" r:id="rId35"/>
    <p:sldId id="313" r:id="rId36"/>
    <p:sldId id="314" r:id="rId37"/>
    <p:sldId id="26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Estilo medio 4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59" autoAdjust="0"/>
    <p:restoredTop sz="78404" autoAdjust="0"/>
  </p:normalViewPr>
  <p:slideViewPr>
    <p:cSldViewPr snapToGrid="0">
      <p:cViewPr>
        <p:scale>
          <a:sx n="70" d="100"/>
          <a:sy n="70" d="100"/>
        </p:scale>
        <p:origin x="654" y="48"/>
      </p:cViewPr>
      <p:guideLst>
        <p:guide pos="3840"/>
        <p:guide orient="horz" pos="2160"/>
      </p:guideLst>
    </p:cSldViewPr>
  </p:slideViewPr>
  <p:notesTextViewPr>
    <p:cViewPr>
      <p:scale>
        <a:sx n="1" d="1"/>
        <a:sy n="1" d="1"/>
      </p:scale>
      <p:origin x="0" y="0"/>
    </p:cViewPr>
  </p:notesTextViewPr>
  <p:notesViewPr>
    <p:cSldViewPr snapToGrid="0">
      <p:cViewPr varScale="1">
        <p:scale>
          <a:sx n="63" d="100"/>
          <a:sy n="63" d="100"/>
        </p:scale>
        <p:origin x="283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ENNIFER\Documents\PSICOLOGIA\Articulo\Escrito\Matriz%20Muestr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ENNIFER\Documents\PSICOLOGIA\Articulo\Escrito\Matriz%20Muestra.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CO"/>
              <a:t>Figura 1. NEUROPSI</a:t>
            </a:r>
          </a:p>
        </c:rich>
      </c:tx>
      <c:layout>
        <c:manualLayout>
          <c:xMode val="edge"/>
          <c:yMode val="edge"/>
          <c:x val="0.2969300251660818"/>
          <c:y val="1.336361080511434E-2"/>
        </c:manualLayout>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CO"/>
        </a:p>
      </c:txPr>
    </c:title>
    <c:autoTitleDeleted val="0"/>
    <c:plotArea>
      <c:layout>
        <c:manualLayout>
          <c:layoutTarget val="inner"/>
          <c:xMode val="edge"/>
          <c:yMode val="edge"/>
          <c:x val="8.7580840683847791E-2"/>
          <c:y val="0.14797984494898933"/>
          <c:w val="0.89019685039370078"/>
          <c:h val="0.70031212314676883"/>
        </c:manualLayout>
      </c:layout>
      <c:barChart>
        <c:barDir val="col"/>
        <c:grouping val="clustered"/>
        <c:varyColors val="0"/>
        <c:ser>
          <c:idx val="0"/>
          <c:order val="0"/>
          <c:tx>
            <c:strRef>
              <c:f>Hoja1!$H$5</c:f>
              <c:strCache>
                <c:ptCount val="1"/>
                <c:pt idx="0">
                  <c:v>MEDIA </c:v>
                </c:pt>
              </c:strCache>
            </c:strRef>
          </c:tx>
          <c:spPr>
            <a:solidFill>
              <a:schemeClr val="accent1"/>
            </a:solidFill>
            <a:ln>
              <a:noFill/>
            </a:ln>
            <a:effectLst/>
          </c:spPr>
          <c:invertIfNegative val="0"/>
          <c:dLbls>
            <c:dLbl>
              <c:idx val="1"/>
              <c:layout/>
              <c:tx>
                <c:rich>
                  <a:bodyPr/>
                  <a:lstStyle/>
                  <a:p>
                    <a:fld id="{2994AFD2-C7E2-472F-A135-BF70FEB53076}"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3"/>
              <c:layout/>
              <c:tx>
                <c:rich>
                  <a:bodyPr/>
                  <a:lstStyle/>
                  <a:p>
                    <a:fld id="{7AA051D5-ED0F-451A-8DD9-CF23B10667BF}" type="VALUE">
                      <a:rPr lang="en-US"/>
                      <a:pPr/>
                      <a:t>[VALOR]</a:t>
                    </a:fld>
                    <a:r>
                      <a:rPr lang="en-US"/>
                      <a:t>*</a:t>
                    </a:r>
                  </a:p>
                </c:rich>
              </c:tx>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Hoja1!$G$6:$G$9</c:f>
              <c:strCache>
                <c:ptCount val="4"/>
                <c:pt idx="0">
                  <c:v>Memoria PM</c:v>
                </c:pt>
                <c:pt idx="1">
                  <c:v>Memoria </c:v>
                </c:pt>
                <c:pt idx="2">
                  <c:v>FE PM</c:v>
                </c:pt>
                <c:pt idx="3">
                  <c:v>FE</c:v>
                </c:pt>
              </c:strCache>
            </c:strRef>
          </c:cat>
          <c:val>
            <c:numRef>
              <c:f>Hoja1!$H$6:$H$9</c:f>
              <c:numCache>
                <c:formatCode>General</c:formatCode>
                <c:ptCount val="4"/>
                <c:pt idx="0">
                  <c:v>108.4</c:v>
                </c:pt>
                <c:pt idx="1">
                  <c:v>54.9</c:v>
                </c:pt>
                <c:pt idx="2">
                  <c:v>36.799999999999997</c:v>
                </c:pt>
                <c:pt idx="3">
                  <c:v>20.66</c:v>
                </c:pt>
              </c:numCache>
            </c:numRef>
          </c:val>
        </c:ser>
        <c:ser>
          <c:idx val="1"/>
          <c:order val="1"/>
          <c:tx>
            <c:strRef>
              <c:f>Hoja1!$I$5</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Hoja1!$G$6:$G$9</c:f>
              <c:strCache>
                <c:ptCount val="4"/>
                <c:pt idx="0">
                  <c:v>Memoria PM</c:v>
                </c:pt>
                <c:pt idx="1">
                  <c:v>Memoria </c:v>
                </c:pt>
                <c:pt idx="2">
                  <c:v>FE PM</c:v>
                </c:pt>
                <c:pt idx="3">
                  <c:v>FE</c:v>
                </c:pt>
              </c:strCache>
            </c:strRef>
          </c:cat>
          <c:val>
            <c:numRef>
              <c:f>Hoja1!$I$6:$I$9</c:f>
              <c:numCache>
                <c:formatCode>General</c:formatCode>
                <c:ptCount val="4"/>
              </c:numCache>
            </c:numRef>
          </c:val>
        </c:ser>
        <c:dLbls>
          <c:showLegendKey val="0"/>
          <c:showVal val="0"/>
          <c:showCatName val="0"/>
          <c:showSerName val="0"/>
          <c:showPercent val="0"/>
          <c:showBubbleSize val="0"/>
        </c:dLbls>
        <c:gapWidth val="267"/>
        <c:overlap val="-43"/>
        <c:axId val="264590536"/>
        <c:axId val="264590928"/>
      </c:barChart>
      <c:catAx>
        <c:axId val="264590536"/>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CO"/>
          </a:p>
        </c:txPr>
        <c:crossAx val="264590928"/>
        <c:crosses val="autoZero"/>
        <c:auto val="1"/>
        <c:lblAlgn val="ctr"/>
        <c:lblOffset val="100"/>
        <c:noMultiLvlLbl val="0"/>
      </c:catAx>
      <c:valAx>
        <c:axId val="264590928"/>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crossAx val="26459053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r>
              <a:rPr lang="es-CO"/>
              <a:t>Figura 2. IGT</a:t>
            </a:r>
            <a:r>
              <a:rPr lang="en-US"/>
              <a:t> </a:t>
            </a:r>
          </a:p>
        </c:rich>
      </c:tx>
      <c:layout/>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s-CO"/>
        </a:p>
      </c:txPr>
    </c:title>
    <c:autoTitleDeleted val="0"/>
    <c:plotArea>
      <c:layout>
        <c:manualLayout>
          <c:layoutTarget val="inner"/>
          <c:xMode val="edge"/>
          <c:yMode val="edge"/>
          <c:x val="0.19971386436395611"/>
          <c:y val="0.19200676565535765"/>
          <c:w val="0.7228695631796026"/>
          <c:h val="0.62908035981630195"/>
        </c:manualLayout>
      </c:layout>
      <c:barChart>
        <c:barDir val="col"/>
        <c:grouping val="clustered"/>
        <c:varyColors val="0"/>
        <c:ser>
          <c:idx val="0"/>
          <c:order val="0"/>
          <c:tx>
            <c:strRef>
              <c:f>Hoja1!$K$6:$K$7</c:f>
              <c:strCache>
                <c:ptCount val="2"/>
                <c:pt idx="1">
                  <c:v>MEDIA </c:v>
                </c:pt>
              </c:strCache>
            </c:strRef>
          </c:tx>
          <c:spPr>
            <a:solidFill>
              <a:schemeClr val="accent1"/>
            </a:solidFill>
            <a:ln>
              <a:noFill/>
            </a:ln>
            <a:effectLst/>
          </c:spPr>
          <c:invertIfNegative val="0"/>
          <c:dLbls>
            <c:dLbl>
              <c:idx val="0"/>
              <c:layout/>
              <c:tx>
                <c:rich>
                  <a:bodyPr/>
                  <a:lstStyle/>
                  <a:p>
                    <a:fld id="{FC2941B2-57CF-4EBA-A73C-B6B2B840BDAC}" type="VALUE">
                      <a:rPr lang="en-US"/>
                      <a:pPr/>
                      <a:t>[VALOR]</a:t>
                    </a:fld>
                    <a:r>
                      <a:rPr lang="en-US"/>
                      <a:t>*</a:t>
                    </a:r>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dk1">
                          <a:lumMod val="35000"/>
                          <a:lumOff val="65000"/>
                        </a:schemeClr>
                      </a:solidFill>
                      <a:round/>
                    </a:ln>
                    <a:effectLst/>
                  </c:spPr>
                </c15:leaderLines>
              </c:ext>
            </c:extLst>
          </c:dLbls>
          <c:cat>
            <c:strRef>
              <c:f>Hoja1!$J$8:$J$9</c:f>
              <c:strCache>
                <c:ptCount val="2"/>
                <c:pt idx="0">
                  <c:v>Perdidas</c:v>
                </c:pt>
                <c:pt idx="1">
                  <c:v>Ganancias </c:v>
                </c:pt>
              </c:strCache>
            </c:strRef>
          </c:cat>
          <c:val>
            <c:numRef>
              <c:f>Hoja1!$K$8:$K$9</c:f>
              <c:numCache>
                <c:formatCode>General</c:formatCode>
                <c:ptCount val="2"/>
                <c:pt idx="0">
                  <c:v>8151.66</c:v>
                </c:pt>
                <c:pt idx="1">
                  <c:v>7563.33</c:v>
                </c:pt>
              </c:numCache>
            </c:numRef>
          </c:val>
        </c:ser>
        <c:dLbls>
          <c:dLblPos val="outEnd"/>
          <c:showLegendKey val="0"/>
          <c:showVal val="1"/>
          <c:showCatName val="0"/>
          <c:showSerName val="0"/>
          <c:showPercent val="0"/>
          <c:showBubbleSize val="0"/>
        </c:dLbls>
        <c:gapWidth val="267"/>
        <c:overlap val="-43"/>
        <c:axId val="264591712"/>
        <c:axId val="264592104"/>
      </c:barChart>
      <c:catAx>
        <c:axId val="26459171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s-CO"/>
          </a:p>
        </c:txPr>
        <c:crossAx val="264592104"/>
        <c:crosses val="autoZero"/>
        <c:auto val="1"/>
        <c:lblAlgn val="ctr"/>
        <c:lblOffset val="100"/>
        <c:noMultiLvlLbl val="0"/>
      </c:catAx>
      <c:valAx>
        <c:axId val="26459210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CO"/>
          </a:p>
        </c:txPr>
        <c:crossAx val="264591712"/>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diagrams/_rels/data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eg"/><Relationship Id="rId4" Type="http://schemas.openxmlformats.org/officeDocument/2006/relationships/image" Target="../media/image41.jpg"/></Relationships>
</file>

<file path=ppt/diagrams/_rels/data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image" Target="../media/image42.jpeg"/><Relationship Id="rId4" Type="http://schemas.openxmlformats.org/officeDocument/2006/relationships/image" Target="../media/image4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image" Target="../media/image38.jpeg"/><Relationship Id="rId4" Type="http://schemas.openxmlformats.org/officeDocument/2006/relationships/image" Target="../media/image41.jpg"/></Relationships>
</file>

<file path=ppt/diagrams/_rels/drawing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g"/><Relationship Id="rId1" Type="http://schemas.openxmlformats.org/officeDocument/2006/relationships/image" Target="../media/image42.jpeg"/><Relationship Id="rId4" Type="http://schemas.openxmlformats.org/officeDocument/2006/relationships/image" Target="../media/image4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E17C3E-46DA-4A78-8462-765DAC67C578}" type="doc">
      <dgm:prSet loTypeId="urn:microsoft.com/office/officeart/2005/8/layout/lProcess2" loCatId="list" qsTypeId="urn:microsoft.com/office/officeart/2005/8/quickstyle/simple3" qsCatId="simple" csTypeId="urn:microsoft.com/office/officeart/2005/8/colors/accent1_2" csCatId="accent1" phldr="1"/>
      <dgm:spPr/>
      <dgm:t>
        <a:bodyPr/>
        <a:lstStyle/>
        <a:p>
          <a:endParaRPr lang="es-CO"/>
        </a:p>
      </dgm:t>
    </dgm:pt>
    <dgm:pt modelId="{B3BCC5C8-AF48-47DC-8828-AB20AC35F9E7}">
      <dgm:prSet phldrT="[Texto]" custT="1"/>
      <dgm:spPr/>
      <dgm:t>
        <a:bodyPr/>
        <a:lstStyle/>
        <a:p>
          <a:r>
            <a:rPr lang="es-CO" sz="2400" b="1" dirty="0" smtClean="0"/>
            <a:t>Física</a:t>
          </a:r>
          <a:endParaRPr lang="es-CO" sz="2400" b="1" dirty="0"/>
        </a:p>
      </dgm:t>
    </dgm:pt>
    <dgm:pt modelId="{E1C274EF-3237-4432-95B4-8D249B813240}" type="parTrans" cxnId="{B8E06118-28C9-4754-9A9C-1A5D5460361D}">
      <dgm:prSet/>
      <dgm:spPr/>
      <dgm:t>
        <a:bodyPr/>
        <a:lstStyle/>
        <a:p>
          <a:endParaRPr lang="es-CO"/>
        </a:p>
      </dgm:t>
    </dgm:pt>
    <dgm:pt modelId="{7DC0B768-4C62-4906-839C-08A36719EC12}" type="sibTrans" cxnId="{B8E06118-28C9-4754-9A9C-1A5D5460361D}">
      <dgm:prSet/>
      <dgm:spPr/>
      <dgm:t>
        <a:bodyPr/>
        <a:lstStyle/>
        <a:p>
          <a:endParaRPr lang="es-CO"/>
        </a:p>
      </dgm:t>
    </dgm:pt>
    <dgm:pt modelId="{4EEE3481-B0A7-4F4B-B603-E8761C245F91}">
      <dgm:prSet phldrT="[Texto]" custT="1"/>
      <dgm:spPr/>
      <dgm:t>
        <a:bodyPr anchor="t"/>
        <a:lstStyle/>
        <a:p>
          <a:pPr algn="l" defTabSz="577850">
            <a:lnSpc>
              <a:spcPct val="90000"/>
            </a:lnSpc>
            <a:spcBef>
              <a:spcPct val="0"/>
            </a:spcBef>
            <a:spcAft>
              <a:spcPct val="35000"/>
            </a:spcAft>
          </a:pPr>
          <a:r>
            <a:rPr lang="es-ES" sz="1600" dirty="0" smtClean="0"/>
            <a:t>- Lesiones genitales</a:t>
          </a:r>
        </a:p>
        <a:p>
          <a:pPr algn="l" defTabSz="577850">
            <a:lnSpc>
              <a:spcPct val="90000"/>
            </a:lnSpc>
            <a:spcBef>
              <a:spcPct val="0"/>
            </a:spcBef>
            <a:spcAft>
              <a:spcPct val="35000"/>
            </a:spcAft>
          </a:pPr>
          <a:r>
            <a:rPr lang="es-ES" sz="1600" dirty="0" smtClean="0"/>
            <a:t>- ITS</a:t>
          </a:r>
        </a:p>
        <a:p>
          <a:pPr algn="l" defTabSz="577850">
            <a:lnSpc>
              <a:spcPct val="90000"/>
            </a:lnSpc>
            <a:spcBef>
              <a:spcPct val="0"/>
            </a:spcBef>
            <a:spcAft>
              <a:spcPct val="35000"/>
            </a:spcAft>
          </a:pPr>
          <a:r>
            <a:rPr lang="es-ES" sz="1600" dirty="0" smtClean="0"/>
            <a:t>- Dolores físicos</a:t>
          </a:r>
        </a:p>
        <a:p>
          <a:pPr algn="l" defTabSz="577850">
            <a:lnSpc>
              <a:spcPct val="90000"/>
            </a:lnSpc>
            <a:spcBef>
              <a:spcPct val="0"/>
            </a:spcBef>
            <a:spcAft>
              <a:spcPct val="35000"/>
            </a:spcAft>
          </a:pPr>
          <a:r>
            <a:rPr lang="es-ES" sz="1600" dirty="0" smtClean="0"/>
            <a:t>- Desordenes ginecológicos</a:t>
          </a:r>
        </a:p>
        <a:p>
          <a:pPr algn="l" defTabSz="577850">
            <a:lnSpc>
              <a:spcPct val="90000"/>
            </a:lnSpc>
            <a:spcBef>
              <a:spcPct val="0"/>
            </a:spcBef>
            <a:spcAft>
              <a:spcPct val="35000"/>
            </a:spcAft>
          </a:pPr>
          <a:r>
            <a:rPr lang="es-ES" sz="1600" dirty="0" smtClean="0"/>
            <a:t>- Estreñimiento</a:t>
          </a:r>
        </a:p>
        <a:p>
          <a:pPr algn="l" defTabSz="577850">
            <a:lnSpc>
              <a:spcPct val="90000"/>
            </a:lnSpc>
            <a:spcBef>
              <a:spcPct val="0"/>
            </a:spcBef>
            <a:spcAft>
              <a:spcPct val="35000"/>
            </a:spcAft>
          </a:pPr>
          <a:r>
            <a:rPr lang="es-ES" sz="1600" dirty="0" smtClean="0"/>
            <a:t>- Problemas de sueño</a:t>
          </a:r>
        </a:p>
        <a:p>
          <a:pPr algn="l" defTabSz="577850">
            <a:lnSpc>
              <a:spcPct val="90000"/>
            </a:lnSpc>
            <a:spcBef>
              <a:spcPct val="0"/>
            </a:spcBef>
            <a:spcAft>
              <a:spcPct val="35000"/>
            </a:spcAft>
          </a:pPr>
          <a:r>
            <a:rPr lang="es-ES" sz="1600" dirty="0" smtClean="0"/>
            <a:t>- Enuresis </a:t>
          </a:r>
        </a:p>
        <a:p>
          <a:pPr algn="l" defTabSz="577850">
            <a:lnSpc>
              <a:spcPct val="90000"/>
            </a:lnSpc>
            <a:spcBef>
              <a:spcPct val="0"/>
            </a:spcBef>
            <a:spcAft>
              <a:spcPct val="35000"/>
            </a:spcAft>
          </a:pPr>
          <a:r>
            <a:rPr lang="es-ES" sz="1600" dirty="0" smtClean="0"/>
            <a:t>- Encopresis</a:t>
          </a:r>
        </a:p>
        <a:p>
          <a:pPr algn="l" defTabSz="577850">
            <a:lnSpc>
              <a:spcPct val="90000"/>
            </a:lnSpc>
            <a:spcBef>
              <a:spcPct val="0"/>
            </a:spcBef>
            <a:spcAft>
              <a:spcPct val="35000"/>
            </a:spcAft>
          </a:pPr>
          <a:r>
            <a:rPr lang="es-ES" sz="1600" dirty="0" smtClean="0"/>
            <a:t>- Trastornos alimentarios</a:t>
          </a:r>
        </a:p>
        <a:p>
          <a:pPr algn="l" defTabSz="577850">
            <a:lnSpc>
              <a:spcPct val="90000"/>
            </a:lnSpc>
            <a:spcBef>
              <a:spcPct val="0"/>
            </a:spcBef>
            <a:spcAft>
              <a:spcPct val="35000"/>
            </a:spcAft>
          </a:pPr>
          <a:endParaRPr lang="es-CO" sz="1100" dirty="0"/>
        </a:p>
      </dgm:t>
    </dgm:pt>
    <dgm:pt modelId="{FCE90789-DE0F-41A1-8C23-1EA88CD648CE}" type="parTrans" cxnId="{BEEDDBD2-63E2-4B97-A1F6-13F7F3F4A1E8}">
      <dgm:prSet/>
      <dgm:spPr/>
      <dgm:t>
        <a:bodyPr/>
        <a:lstStyle/>
        <a:p>
          <a:endParaRPr lang="es-CO"/>
        </a:p>
      </dgm:t>
    </dgm:pt>
    <dgm:pt modelId="{554B3F93-3FAF-4BDF-8A40-4C5206A913F2}" type="sibTrans" cxnId="{BEEDDBD2-63E2-4B97-A1F6-13F7F3F4A1E8}">
      <dgm:prSet/>
      <dgm:spPr/>
      <dgm:t>
        <a:bodyPr/>
        <a:lstStyle/>
        <a:p>
          <a:endParaRPr lang="es-CO"/>
        </a:p>
      </dgm:t>
    </dgm:pt>
    <dgm:pt modelId="{4F0B6CAB-49DE-460F-B199-8B4D0049F8C2}">
      <dgm:prSet phldrT="[Texto]" custT="1"/>
      <dgm:spPr/>
      <dgm:t>
        <a:bodyPr/>
        <a:lstStyle/>
        <a:p>
          <a:r>
            <a:rPr lang="es-CO" sz="2400" b="1" dirty="0" smtClean="0"/>
            <a:t>Psicológica</a:t>
          </a:r>
          <a:endParaRPr lang="es-CO" sz="2400" b="1" dirty="0"/>
        </a:p>
      </dgm:t>
    </dgm:pt>
    <dgm:pt modelId="{67A5793A-22EA-4200-B13E-4F23C407A77D}" type="parTrans" cxnId="{447C6752-CB40-4376-9AB7-3BADFC500CBA}">
      <dgm:prSet/>
      <dgm:spPr/>
      <dgm:t>
        <a:bodyPr/>
        <a:lstStyle/>
        <a:p>
          <a:endParaRPr lang="es-CO"/>
        </a:p>
      </dgm:t>
    </dgm:pt>
    <dgm:pt modelId="{7FD73ABB-6D11-41DF-BC7E-A405C05DA2F4}" type="sibTrans" cxnId="{447C6752-CB40-4376-9AB7-3BADFC500CBA}">
      <dgm:prSet/>
      <dgm:spPr/>
      <dgm:t>
        <a:bodyPr/>
        <a:lstStyle/>
        <a:p>
          <a:endParaRPr lang="es-CO"/>
        </a:p>
      </dgm:t>
    </dgm:pt>
    <dgm:pt modelId="{429CC5EC-9128-4D38-B0CD-59075753239A}">
      <dgm:prSet phldrT="[Texto]" custT="1"/>
      <dgm:spPr/>
      <dgm:t>
        <a:bodyPr anchor="t"/>
        <a:lstStyle/>
        <a:p>
          <a:pPr algn="l"/>
          <a:r>
            <a:rPr lang="es-ES" sz="1400" dirty="0" smtClean="0"/>
            <a:t>- Baja autoestima</a:t>
          </a:r>
        </a:p>
        <a:p>
          <a:pPr algn="l"/>
          <a:r>
            <a:rPr lang="es-ES" sz="1400" dirty="0" smtClean="0"/>
            <a:t>- Fobias</a:t>
          </a:r>
        </a:p>
        <a:p>
          <a:pPr algn="l"/>
          <a:r>
            <a:rPr lang="es-ES" sz="1400" dirty="0" smtClean="0"/>
            <a:t>- Sentimiento de culpa</a:t>
          </a:r>
        </a:p>
        <a:p>
          <a:pPr algn="l"/>
          <a:r>
            <a:rPr lang="es-ES" sz="1400" dirty="0" smtClean="0"/>
            <a:t>- Ideación suicida</a:t>
          </a:r>
        </a:p>
        <a:p>
          <a:pPr algn="l"/>
          <a:r>
            <a:rPr lang="es-ES" sz="1400" dirty="0" smtClean="0"/>
            <a:t>- Ansiedad</a:t>
          </a:r>
        </a:p>
        <a:p>
          <a:pPr algn="l"/>
          <a:r>
            <a:rPr lang="es-ES" sz="1400" dirty="0" smtClean="0"/>
            <a:t>- Depresión</a:t>
          </a:r>
        </a:p>
        <a:p>
          <a:pPr algn="l"/>
          <a:r>
            <a:rPr lang="es-ES" sz="1400" dirty="0" smtClean="0"/>
            <a:t>- Disociación</a:t>
          </a:r>
        </a:p>
        <a:p>
          <a:pPr algn="l"/>
          <a:r>
            <a:rPr lang="es-ES" sz="1400" dirty="0" smtClean="0"/>
            <a:t>- Somático</a:t>
          </a:r>
        </a:p>
        <a:p>
          <a:pPr algn="l"/>
          <a:r>
            <a:rPr lang="es-ES" sz="1400" dirty="0" smtClean="0"/>
            <a:t>- TAB</a:t>
          </a:r>
        </a:p>
        <a:p>
          <a:pPr algn="l"/>
          <a:r>
            <a:rPr lang="es-ES" sz="1400" dirty="0" smtClean="0"/>
            <a:t>- TLP</a:t>
          </a:r>
        </a:p>
        <a:p>
          <a:pPr algn="l"/>
          <a:r>
            <a:rPr lang="es-ES" sz="1400" dirty="0" smtClean="0"/>
            <a:t>- TDAH</a:t>
          </a:r>
        </a:p>
        <a:p>
          <a:pPr algn="l"/>
          <a:r>
            <a:rPr lang="es-ES" sz="1400" dirty="0" smtClean="0"/>
            <a:t>- TEPT</a:t>
          </a:r>
          <a:endParaRPr lang="es-CO" sz="1400" dirty="0"/>
        </a:p>
      </dgm:t>
    </dgm:pt>
    <dgm:pt modelId="{7158BA09-4325-49DF-AE41-CB3F01E881A8}" type="parTrans" cxnId="{1E2EF341-224C-4154-A91B-0370D98713FD}">
      <dgm:prSet/>
      <dgm:spPr/>
      <dgm:t>
        <a:bodyPr/>
        <a:lstStyle/>
        <a:p>
          <a:endParaRPr lang="es-CO"/>
        </a:p>
      </dgm:t>
    </dgm:pt>
    <dgm:pt modelId="{39DA613F-63E2-4BFB-96E9-C349A9C739C8}" type="sibTrans" cxnId="{1E2EF341-224C-4154-A91B-0370D98713FD}">
      <dgm:prSet/>
      <dgm:spPr/>
      <dgm:t>
        <a:bodyPr/>
        <a:lstStyle/>
        <a:p>
          <a:endParaRPr lang="es-CO"/>
        </a:p>
      </dgm:t>
    </dgm:pt>
    <dgm:pt modelId="{C3E04850-D5F2-4747-95B8-14E475B91EC6}">
      <dgm:prSet phldrT="[Texto]" custT="1"/>
      <dgm:spPr/>
      <dgm:t>
        <a:bodyPr/>
        <a:lstStyle/>
        <a:p>
          <a:r>
            <a:rPr lang="es-CO" sz="2400" b="1" dirty="0" smtClean="0"/>
            <a:t>Conductual</a:t>
          </a:r>
          <a:endParaRPr lang="es-CO" sz="2400" b="1" dirty="0"/>
        </a:p>
      </dgm:t>
    </dgm:pt>
    <dgm:pt modelId="{72D9E303-3548-47F9-8117-14599BD5B630}" type="parTrans" cxnId="{7692DE65-4B73-46FD-9B93-92AA77D3DA89}">
      <dgm:prSet/>
      <dgm:spPr/>
      <dgm:t>
        <a:bodyPr/>
        <a:lstStyle/>
        <a:p>
          <a:endParaRPr lang="es-CO"/>
        </a:p>
      </dgm:t>
    </dgm:pt>
    <dgm:pt modelId="{C0954D8F-C0DD-4E8F-862B-FF7A1EC16F69}" type="sibTrans" cxnId="{7692DE65-4B73-46FD-9B93-92AA77D3DA89}">
      <dgm:prSet/>
      <dgm:spPr/>
      <dgm:t>
        <a:bodyPr/>
        <a:lstStyle/>
        <a:p>
          <a:endParaRPr lang="es-CO"/>
        </a:p>
      </dgm:t>
    </dgm:pt>
    <dgm:pt modelId="{21D549F0-C57E-4619-A7E4-052A9C2B1409}">
      <dgm:prSet phldrT="[Texto]"/>
      <dgm:spPr/>
      <dgm:t>
        <a:bodyPr anchor="t"/>
        <a:lstStyle/>
        <a:p>
          <a:pPr algn="l"/>
          <a:r>
            <a:rPr lang="es-ES" dirty="0" smtClean="0"/>
            <a:t>- Conducta autodestructiva</a:t>
          </a:r>
        </a:p>
        <a:p>
          <a:pPr algn="l"/>
          <a:r>
            <a:rPr lang="es-ES" dirty="0" smtClean="0"/>
            <a:t>- Conducta sexual inapropiada</a:t>
          </a:r>
        </a:p>
        <a:p>
          <a:pPr algn="l"/>
          <a:r>
            <a:rPr lang="es-ES" dirty="0" smtClean="0"/>
            <a:t>- Comportamiento agresivo</a:t>
          </a:r>
        </a:p>
        <a:p>
          <a:pPr algn="l"/>
          <a:r>
            <a:rPr lang="es-ES" dirty="0" smtClean="0"/>
            <a:t>- Fuga del hogar</a:t>
          </a:r>
        </a:p>
        <a:p>
          <a:pPr algn="l"/>
          <a:r>
            <a:rPr lang="es-ES" dirty="0" smtClean="0"/>
            <a:t>- Aislamiento social</a:t>
          </a:r>
        </a:p>
        <a:p>
          <a:pPr algn="l"/>
          <a:r>
            <a:rPr lang="es-ES" dirty="0" smtClean="0"/>
            <a:t>- Dificultad para establecer relaciones interpersonales </a:t>
          </a:r>
        </a:p>
        <a:p>
          <a:pPr algn="l"/>
          <a:r>
            <a:rPr lang="es-ES" dirty="0" smtClean="0"/>
            <a:t>- Abuso de sustancias</a:t>
          </a:r>
        </a:p>
        <a:p>
          <a:pPr algn="l"/>
          <a:r>
            <a:rPr lang="es-ES" dirty="0" smtClean="0"/>
            <a:t>- Prostitución</a:t>
          </a:r>
        </a:p>
        <a:p>
          <a:pPr algn="l"/>
          <a:r>
            <a:rPr lang="es-ES" dirty="0" smtClean="0"/>
            <a:t>- Deserción escolar</a:t>
          </a:r>
        </a:p>
        <a:p>
          <a:pPr algn="l"/>
          <a:r>
            <a:rPr lang="es-ES" dirty="0" smtClean="0"/>
            <a:t>- Desempleo</a:t>
          </a:r>
        </a:p>
        <a:p>
          <a:pPr algn="l"/>
          <a:r>
            <a:rPr lang="es-ES" dirty="0" smtClean="0"/>
            <a:t>- Maternidad temprana</a:t>
          </a:r>
          <a:endParaRPr lang="es-CO" dirty="0"/>
        </a:p>
      </dgm:t>
    </dgm:pt>
    <dgm:pt modelId="{F3132764-4EE5-406F-A0A1-A746A11FB03E}" type="parTrans" cxnId="{3D2F6697-F567-4E1F-81A1-24F48F95378E}">
      <dgm:prSet/>
      <dgm:spPr/>
      <dgm:t>
        <a:bodyPr/>
        <a:lstStyle/>
        <a:p>
          <a:endParaRPr lang="es-CO"/>
        </a:p>
      </dgm:t>
    </dgm:pt>
    <dgm:pt modelId="{314B4C88-D91B-4286-B5F3-4140A8FE4D7A}" type="sibTrans" cxnId="{3D2F6697-F567-4E1F-81A1-24F48F95378E}">
      <dgm:prSet/>
      <dgm:spPr/>
      <dgm:t>
        <a:bodyPr/>
        <a:lstStyle/>
        <a:p>
          <a:endParaRPr lang="es-CO"/>
        </a:p>
      </dgm:t>
    </dgm:pt>
    <dgm:pt modelId="{2FFF0A6A-E821-48AF-BB5C-15BA1AE7905E}">
      <dgm:prSet custT="1"/>
      <dgm:spPr/>
      <dgm:t>
        <a:bodyPr/>
        <a:lstStyle/>
        <a:p>
          <a:r>
            <a:rPr lang="es-CO" sz="2000" b="1" dirty="0" smtClean="0"/>
            <a:t>Neuropsicológica</a:t>
          </a:r>
          <a:endParaRPr lang="es-CO" sz="2000" b="1" dirty="0"/>
        </a:p>
      </dgm:t>
    </dgm:pt>
    <dgm:pt modelId="{ADF67C84-075A-479D-B4E2-5EA7B08DCB4C}" type="parTrans" cxnId="{7D7E0AF7-7A5B-4125-B05B-F3017DE72E5D}">
      <dgm:prSet/>
      <dgm:spPr/>
      <dgm:t>
        <a:bodyPr/>
        <a:lstStyle/>
        <a:p>
          <a:endParaRPr lang="es-CO"/>
        </a:p>
      </dgm:t>
    </dgm:pt>
    <dgm:pt modelId="{1E9C425A-BA4F-4AD7-89DC-7A175358761A}" type="sibTrans" cxnId="{7D7E0AF7-7A5B-4125-B05B-F3017DE72E5D}">
      <dgm:prSet/>
      <dgm:spPr/>
      <dgm:t>
        <a:bodyPr/>
        <a:lstStyle/>
        <a:p>
          <a:endParaRPr lang="es-CO"/>
        </a:p>
      </dgm:t>
    </dgm:pt>
    <dgm:pt modelId="{228B88BD-FE2A-488D-B908-51949772B2D1}">
      <dgm:prSet custT="1"/>
      <dgm:spPr/>
      <dgm:t>
        <a:bodyPr anchor="t"/>
        <a:lstStyle/>
        <a:p>
          <a:pPr algn="l"/>
          <a:r>
            <a:rPr lang="es-ES" sz="1400" dirty="0" smtClean="0"/>
            <a:t>- Problemas de atención y  concentración</a:t>
          </a:r>
        </a:p>
        <a:p>
          <a:pPr algn="l"/>
          <a:r>
            <a:rPr lang="es-ES" sz="1400" dirty="0" smtClean="0"/>
            <a:t>- Deterioro de memoria</a:t>
          </a:r>
        </a:p>
        <a:p>
          <a:pPr algn="l"/>
          <a:r>
            <a:rPr lang="es-ES" sz="1400" dirty="0" smtClean="0"/>
            <a:t>- Alteración en las funciones ejecutiva</a:t>
          </a:r>
        </a:p>
        <a:p>
          <a:pPr algn="l"/>
          <a:r>
            <a:rPr lang="es-ES" sz="1400" dirty="0" smtClean="0"/>
            <a:t>- Problemas de aprendizaje</a:t>
          </a:r>
        </a:p>
        <a:p>
          <a:pPr algn="l"/>
          <a:r>
            <a:rPr lang="es-ES" sz="1400" dirty="0" smtClean="0"/>
            <a:t>- Menor rendimiento académico </a:t>
          </a:r>
        </a:p>
        <a:p>
          <a:pPr algn="l"/>
          <a:r>
            <a:rPr lang="es-ES" sz="1400" dirty="0" smtClean="0"/>
            <a:t>- Bajo coeficiente intelectual</a:t>
          </a:r>
          <a:endParaRPr lang="es-CO" sz="1400" dirty="0"/>
        </a:p>
      </dgm:t>
    </dgm:pt>
    <dgm:pt modelId="{9E6B9248-D323-4600-A96A-37A9FDD935A5}" type="parTrans" cxnId="{AE3FA6AE-1C08-44B9-B589-E028F7764788}">
      <dgm:prSet/>
      <dgm:spPr/>
      <dgm:t>
        <a:bodyPr/>
        <a:lstStyle/>
        <a:p>
          <a:endParaRPr lang="es-CO"/>
        </a:p>
      </dgm:t>
    </dgm:pt>
    <dgm:pt modelId="{B9E0E4E2-7F2D-4706-9602-33290E02565B}" type="sibTrans" cxnId="{AE3FA6AE-1C08-44B9-B589-E028F7764788}">
      <dgm:prSet/>
      <dgm:spPr/>
      <dgm:t>
        <a:bodyPr/>
        <a:lstStyle/>
        <a:p>
          <a:endParaRPr lang="es-CO"/>
        </a:p>
      </dgm:t>
    </dgm:pt>
    <dgm:pt modelId="{6275AB20-BBFC-4D72-BE6C-6441F21C4CA2}" type="pres">
      <dgm:prSet presAssocID="{F8E17C3E-46DA-4A78-8462-765DAC67C578}" presName="theList" presStyleCnt="0">
        <dgm:presLayoutVars>
          <dgm:dir/>
          <dgm:animLvl val="lvl"/>
          <dgm:resizeHandles val="exact"/>
        </dgm:presLayoutVars>
      </dgm:prSet>
      <dgm:spPr/>
      <dgm:t>
        <a:bodyPr/>
        <a:lstStyle/>
        <a:p>
          <a:endParaRPr lang="es-CO"/>
        </a:p>
      </dgm:t>
    </dgm:pt>
    <dgm:pt modelId="{C612FB12-BDE9-41E4-80BC-B29E29F7C74D}" type="pres">
      <dgm:prSet presAssocID="{B3BCC5C8-AF48-47DC-8828-AB20AC35F9E7}" presName="compNode" presStyleCnt="0"/>
      <dgm:spPr/>
      <dgm:t>
        <a:bodyPr/>
        <a:lstStyle/>
        <a:p>
          <a:endParaRPr lang="es-CO"/>
        </a:p>
      </dgm:t>
    </dgm:pt>
    <dgm:pt modelId="{4355A201-F295-428B-B3EB-5FE9D2D49587}" type="pres">
      <dgm:prSet presAssocID="{B3BCC5C8-AF48-47DC-8828-AB20AC35F9E7}" presName="aNode" presStyleLbl="bgShp" presStyleIdx="0" presStyleCnt="4" custLinFactNeighborX="-850" custLinFactNeighborY="904"/>
      <dgm:spPr/>
      <dgm:t>
        <a:bodyPr/>
        <a:lstStyle/>
        <a:p>
          <a:endParaRPr lang="es-CO"/>
        </a:p>
      </dgm:t>
    </dgm:pt>
    <dgm:pt modelId="{AD5DF23E-0E3D-4A83-B8C6-3220554AA405}" type="pres">
      <dgm:prSet presAssocID="{B3BCC5C8-AF48-47DC-8828-AB20AC35F9E7}" presName="textNode" presStyleLbl="bgShp" presStyleIdx="0" presStyleCnt="4"/>
      <dgm:spPr/>
      <dgm:t>
        <a:bodyPr/>
        <a:lstStyle/>
        <a:p>
          <a:endParaRPr lang="es-CO"/>
        </a:p>
      </dgm:t>
    </dgm:pt>
    <dgm:pt modelId="{0F3D7DF9-29E6-4EF6-BBD0-A16D71E23893}" type="pres">
      <dgm:prSet presAssocID="{B3BCC5C8-AF48-47DC-8828-AB20AC35F9E7}" presName="compChildNode" presStyleCnt="0"/>
      <dgm:spPr/>
      <dgm:t>
        <a:bodyPr/>
        <a:lstStyle/>
        <a:p>
          <a:endParaRPr lang="es-CO"/>
        </a:p>
      </dgm:t>
    </dgm:pt>
    <dgm:pt modelId="{29168486-284E-4EAE-A672-4FC3B9D22D18}" type="pres">
      <dgm:prSet presAssocID="{B3BCC5C8-AF48-47DC-8828-AB20AC35F9E7}" presName="theInnerList" presStyleCnt="0"/>
      <dgm:spPr/>
      <dgm:t>
        <a:bodyPr/>
        <a:lstStyle/>
        <a:p>
          <a:endParaRPr lang="es-CO"/>
        </a:p>
      </dgm:t>
    </dgm:pt>
    <dgm:pt modelId="{8F99F1DF-0B5B-432A-AC7A-9AB4C8744C4C}" type="pres">
      <dgm:prSet presAssocID="{4EEE3481-B0A7-4F4B-B603-E8761C245F91}" presName="childNode" presStyleLbl="node1" presStyleIdx="0" presStyleCnt="4" custScaleX="117478" custScaleY="114131">
        <dgm:presLayoutVars>
          <dgm:bulletEnabled val="1"/>
        </dgm:presLayoutVars>
      </dgm:prSet>
      <dgm:spPr/>
      <dgm:t>
        <a:bodyPr/>
        <a:lstStyle/>
        <a:p>
          <a:endParaRPr lang="es-CO"/>
        </a:p>
      </dgm:t>
    </dgm:pt>
    <dgm:pt modelId="{2363E3E2-90C4-4777-91EB-ED0E72657BC3}" type="pres">
      <dgm:prSet presAssocID="{B3BCC5C8-AF48-47DC-8828-AB20AC35F9E7}" presName="aSpace" presStyleCnt="0"/>
      <dgm:spPr/>
      <dgm:t>
        <a:bodyPr/>
        <a:lstStyle/>
        <a:p>
          <a:endParaRPr lang="es-CO"/>
        </a:p>
      </dgm:t>
    </dgm:pt>
    <dgm:pt modelId="{26E84086-647A-41BE-B1B8-82E270E8F4AC}" type="pres">
      <dgm:prSet presAssocID="{4F0B6CAB-49DE-460F-B199-8B4D0049F8C2}" presName="compNode" presStyleCnt="0"/>
      <dgm:spPr/>
      <dgm:t>
        <a:bodyPr/>
        <a:lstStyle/>
        <a:p>
          <a:endParaRPr lang="es-CO"/>
        </a:p>
      </dgm:t>
    </dgm:pt>
    <dgm:pt modelId="{48FA61C0-2065-4C42-8243-7DAC1B975F61}" type="pres">
      <dgm:prSet presAssocID="{4F0B6CAB-49DE-460F-B199-8B4D0049F8C2}" presName="aNode" presStyleLbl="bgShp" presStyleIdx="1" presStyleCnt="4"/>
      <dgm:spPr/>
      <dgm:t>
        <a:bodyPr/>
        <a:lstStyle/>
        <a:p>
          <a:endParaRPr lang="es-CO"/>
        </a:p>
      </dgm:t>
    </dgm:pt>
    <dgm:pt modelId="{C1EA11FB-C63F-4CCD-9F0E-0308C66355CF}" type="pres">
      <dgm:prSet presAssocID="{4F0B6CAB-49DE-460F-B199-8B4D0049F8C2}" presName="textNode" presStyleLbl="bgShp" presStyleIdx="1" presStyleCnt="4"/>
      <dgm:spPr/>
      <dgm:t>
        <a:bodyPr/>
        <a:lstStyle/>
        <a:p>
          <a:endParaRPr lang="es-CO"/>
        </a:p>
      </dgm:t>
    </dgm:pt>
    <dgm:pt modelId="{AB04D355-5993-44AB-900E-FD7BB34763CF}" type="pres">
      <dgm:prSet presAssocID="{4F0B6CAB-49DE-460F-B199-8B4D0049F8C2}" presName="compChildNode" presStyleCnt="0"/>
      <dgm:spPr/>
      <dgm:t>
        <a:bodyPr/>
        <a:lstStyle/>
        <a:p>
          <a:endParaRPr lang="es-CO"/>
        </a:p>
      </dgm:t>
    </dgm:pt>
    <dgm:pt modelId="{47593ABB-DF7E-4F21-A2D8-9F5409E3CDDB}" type="pres">
      <dgm:prSet presAssocID="{4F0B6CAB-49DE-460F-B199-8B4D0049F8C2}" presName="theInnerList" presStyleCnt="0"/>
      <dgm:spPr/>
      <dgm:t>
        <a:bodyPr/>
        <a:lstStyle/>
        <a:p>
          <a:endParaRPr lang="es-CO"/>
        </a:p>
      </dgm:t>
    </dgm:pt>
    <dgm:pt modelId="{9DAC4612-FF32-4E6E-BAC8-5A2415367078}" type="pres">
      <dgm:prSet presAssocID="{429CC5EC-9128-4D38-B0CD-59075753239A}" presName="childNode" presStyleLbl="node1" presStyleIdx="1" presStyleCnt="4" custLinFactNeighborX="671" custLinFactNeighborY="-455">
        <dgm:presLayoutVars>
          <dgm:bulletEnabled val="1"/>
        </dgm:presLayoutVars>
      </dgm:prSet>
      <dgm:spPr/>
      <dgm:t>
        <a:bodyPr/>
        <a:lstStyle/>
        <a:p>
          <a:endParaRPr lang="es-CO"/>
        </a:p>
      </dgm:t>
    </dgm:pt>
    <dgm:pt modelId="{C05434E5-8C95-4DEF-A80E-758B77844D03}" type="pres">
      <dgm:prSet presAssocID="{4F0B6CAB-49DE-460F-B199-8B4D0049F8C2}" presName="aSpace" presStyleCnt="0"/>
      <dgm:spPr/>
      <dgm:t>
        <a:bodyPr/>
        <a:lstStyle/>
        <a:p>
          <a:endParaRPr lang="es-CO"/>
        </a:p>
      </dgm:t>
    </dgm:pt>
    <dgm:pt modelId="{9B836202-6C52-42C8-AB34-1CF727B2AD3A}" type="pres">
      <dgm:prSet presAssocID="{C3E04850-D5F2-4747-95B8-14E475B91EC6}" presName="compNode" presStyleCnt="0"/>
      <dgm:spPr/>
      <dgm:t>
        <a:bodyPr/>
        <a:lstStyle/>
        <a:p>
          <a:endParaRPr lang="es-CO"/>
        </a:p>
      </dgm:t>
    </dgm:pt>
    <dgm:pt modelId="{B98BF5DD-3903-411E-BA3A-11AE0E9B94B4}" type="pres">
      <dgm:prSet presAssocID="{C3E04850-D5F2-4747-95B8-14E475B91EC6}" presName="aNode" presStyleLbl="bgShp" presStyleIdx="2" presStyleCnt="4" custLinFactNeighborX="-1369" custLinFactNeighborY="1220"/>
      <dgm:spPr/>
      <dgm:t>
        <a:bodyPr/>
        <a:lstStyle/>
        <a:p>
          <a:endParaRPr lang="es-CO"/>
        </a:p>
      </dgm:t>
    </dgm:pt>
    <dgm:pt modelId="{1659A32E-BDAF-45E1-B5E1-00753DDA1651}" type="pres">
      <dgm:prSet presAssocID="{C3E04850-D5F2-4747-95B8-14E475B91EC6}" presName="textNode" presStyleLbl="bgShp" presStyleIdx="2" presStyleCnt="4"/>
      <dgm:spPr/>
      <dgm:t>
        <a:bodyPr/>
        <a:lstStyle/>
        <a:p>
          <a:endParaRPr lang="es-CO"/>
        </a:p>
      </dgm:t>
    </dgm:pt>
    <dgm:pt modelId="{5243DB2E-F182-4A15-A5CF-12B2709AC85E}" type="pres">
      <dgm:prSet presAssocID="{C3E04850-D5F2-4747-95B8-14E475B91EC6}" presName="compChildNode" presStyleCnt="0"/>
      <dgm:spPr/>
      <dgm:t>
        <a:bodyPr/>
        <a:lstStyle/>
        <a:p>
          <a:endParaRPr lang="es-CO"/>
        </a:p>
      </dgm:t>
    </dgm:pt>
    <dgm:pt modelId="{D2398714-1C7B-4D0F-B121-1EDEF57DEEAB}" type="pres">
      <dgm:prSet presAssocID="{C3E04850-D5F2-4747-95B8-14E475B91EC6}" presName="theInnerList" presStyleCnt="0"/>
      <dgm:spPr/>
      <dgm:t>
        <a:bodyPr/>
        <a:lstStyle/>
        <a:p>
          <a:endParaRPr lang="es-CO"/>
        </a:p>
      </dgm:t>
    </dgm:pt>
    <dgm:pt modelId="{03D4F669-7747-496E-ADF3-430B8F3777A8}" type="pres">
      <dgm:prSet presAssocID="{21D549F0-C57E-4619-A7E4-052A9C2B1409}" presName="childNode" presStyleLbl="node1" presStyleIdx="2" presStyleCnt="4" custLinFactNeighborX="2628" custLinFactNeighborY="282">
        <dgm:presLayoutVars>
          <dgm:bulletEnabled val="1"/>
        </dgm:presLayoutVars>
      </dgm:prSet>
      <dgm:spPr/>
      <dgm:t>
        <a:bodyPr/>
        <a:lstStyle/>
        <a:p>
          <a:endParaRPr lang="es-CO"/>
        </a:p>
      </dgm:t>
    </dgm:pt>
    <dgm:pt modelId="{D048238D-E6B4-4628-9674-4B98FBFD9781}" type="pres">
      <dgm:prSet presAssocID="{C3E04850-D5F2-4747-95B8-14E475B91EC6}" presName="aSpace" presStyleCnt="0"/>
      <dgm:spPr/>
      <dgm:t>
        <a:bodyPr/>
        <a:lstStyle/>
        <a:p>
          <a:endParaRPr lang="es-CO"/>
        </a:p>
      </dgm:t>
    </dgm:pt>
    <dgm:pt modelId="{A03EA1F3-C883-4BD8-BE2B-183D43632F66}" type="pres">
      <dgm:prSet presAssocID="{2FFF0A6A-E821-48AF-BB5C-15BA1AE7905E}" presName="compNode" presStyleCnt="0"/>
      <dgm:spPr/>
      <dgm:t>
        <a:bodyPr/>
        <a:lstStyle/>
        <a:p>
          <a:endParaRPr lang="es-CO"/>
        </a:p>
      </dgm:t>
    </dgm:pt>
    <dgm:pt modelId="{CA87884C-9C0B-4FFD-8A93-FDD4C57CCBB2}" type="pres">
      <dgm:prSet presAssocID="{2FFF0A6A-E821-48AF-BB5C-15BA1AE7905E}" presName="aNode" presStyleLbl="bgShp" presStyleIdx="3" presStyleCnt="4"/>
      <dgm:spPr/>
      <dgm:t>
        <a:bodyPr/>
        <a:lstStyle/>
        <a:p>
          <a:endParaRPr lang="es-CO"/>
        </a:p>
      </dgm:t>
    </dgm:pt>
    <dgm:pt modelId="{EBB182EC-CE57-49C8-B863-8FA3C4BA5D9F}" type="pres">
      <dgm:prSet presAssocID="{2FFF0A6A-E821-48AF-BB5C-15BA1AE7905E}" presName="textNode" presStyleLbl="bgShp" presStyleIdx="3" presStyleCnt="4"/>
      <dgm:spPr/>
      <dgm:t>
        <a:bodyPr/>
        <a:lstStyle/>
        <a:p>
          <a:endParaRPr lang="es-CO"/>
        </a:p>
      </dgm:t>
    </dgm:pt>
    <dgm:pt modelId="{831D9689-C5C1-43C0-A232-71EB6F5B5489}" type="pres">
      <dgm:prSet presAssocID="{2FFF0A6A-E821-48AF-BB5C-15BA1AE7905E}" presName="compChildNode" presStyleCnt="0"/>
      <dgm:spPr/>
      <dgm:t>
        <a:bodyPr/>
        <a:lstStyle/>
        <a:p>
          <a:endParaRPr lang="es-CO"/>
        </a:p>
      </dgm:t>
    </dgm:pt>
    <dgm:pt modelId="{CCECD09B-66FC-4DD0-AAFE-690BF526741D}" type="pres">
      <dgm:prSet presAssocID="{2FFF0A6A-E821-48AF-BB5C-15BA1AE7905E}" presName="theInnerList" presStyleCnt="0"/>
      <dgm:spPr/>
      <dgm:t>
        <a:bodyPr/>
        <a:lstStyle/>
        <a:p>
          <a:endParaRPr lang="es-CO"/>
        </a:p>
      </dgm:t>
    </dgm:pt>
    <dgm:pt modelId="{9E415D33-D499-44F3-9979-BEE0B7F1A490}" type="pres">
      <dgm:prSet presAssocID="{228B88BD-FE2A-488D-B908-51949772B2D1}" presName="childNode" presStyleLbl="node1" presStyleIdx="3" presStyleCnt="4" custLinFactNeighborX="0" custLinFactNeighborY="-410">
        <dgm:presLayoutVars>
          <dgm:bulletEnabled val="1"/>
        </dgm:presLayoutVars>
      </dgm:prSet>
      <dgm:spPr/>
      <dgm:t>
        <a:bodyPr/>
        <a:lstStyle/>
        <a:p>
          <a:endParaRPr lang="es-CO"/>
        </a:p>
      </dgm:t>
    </dgm:pt>
  </dgm:ptLst>
  <dgm:cxnLst>
    <dgm:cxn modelId="{9D03C3B7-0D7B-4052-83CB-CFC242ED8226}" type="presOf" srcId="{4F0B6CAB-49DE-460F-B199-8B4D0049F8C2}" destId="{C1EA11FB-C63F-4CCD-9F0E-0308C66355CF}" srcOrd="1" destOrd="0" presId="urn:microsoft.com/office/officeart/2005/8/layout/lProcess2"/>
    <dgm:cxn modelId="{5484DF3B-2B0B-45AF-9AE4-9D1A43E6B2F6}" type="presOf" srcId="{C3E04850-D5F2-4747-95B8-14E475B91EC6}" destId="{B98BF5DD-3903-411E-BA3A-11AE0E9B94B4}" srcOrd="0" destOrd="0" presId="urn:microsoft.com/office/officeart/2005/8/layout/lProcess2"/>
    <dgm:cxn modelId="{1229559A-0569-4CF9-A188-013687BEB357}" type="presOf" srcId="{F8E17C3E-46DA-4A78-8462-765DAC67C578}" destId="{6275AB20-BBFC-4D72-BE6C-6441F21C4CA2}" srcOrd="0" destOrd="0" presId="urn:microsoft.com/office/officeart/2005/8/layout/lProcess2"/>
    <dgm:cxn modelId="{D3B86968-5042-4786-976A-B373AB1C4D3B}" type="presOf" srcId="{B3BCC5C8-AF48-47DC-8828-AB20AC35F9E7}" destId="{AD5DF23E-0E3D-4A83-B8C6-3220554AA405}" srcOrd="1" destOrd="0" presId="urn:microsoft.com/office/officeart/2005/8/layout/lProcess2"/>
    <dgm:cxn modelId="{447C6752-CB40-4376-9AB7-3BADFC500CBA}" srcId="{F8E17C3E-46DA-4A78-8462-765DAC67C578}" destId="{4F0B6CAB-49DE-460F-B199-8B4D0049F8C2}" srcOrd="1" destOrd="0" parTransId="{67A5793A-22EA-4200-B13E-4F23C407A77D}" sibTransId="{7FD73ABB-6D11-41DF-BC7E-A405C05DA2F4}"/>
    <dgm:cxn modelId="{9A56AC34-07A9-4CBC-987A-C4250DB867D6}" type="presOf" srcId="{C3E04850-D5F2-4747-95B8-14E475B91EC6}" destId="{1659A32E-BDAF-45E1-B5E1-00753DDA1651}" srcOrd="1" destOrd="0" presId="urn:microsoft.com/office/officeart/2005/8/layout/lProcess2"/>
    <dgm:cxn modelId="{5BC0F4DF-9F93-4884-8D5E-020D6DAC95BD}" type="presOf" srcId="{429CC5EC-9128-4D38-B0CD-59075753239A}" destId="{9DAC4612-FF32-4E6E-BAC8-5A2415367078}" srcOrd="0" destOrd="0" presId="urn:microsoft.com/office/officeart/2005/8/layout/lProcess2"/>
    <dgm:cxn modelId="{7692DE65-4B73-46FD-9B93-92AA77D3DA89}" srcId="{F8E17C3E-46DA-4A78-8462-765DAC67C578}" destId="{C3E04850-D5F2-4747-95B8-14E475B91EC6}" srcOrd="2" destOrd="0" parTransId="{72D9E303-3548-47F9-8117-14599BD5B630}" sibTransId="{C0954D8F-C0DD-4E8F-862B-FF7A1EC16F69}"/>
    <dgm:cxn modelId="{1E2EF341-224C-4154-A91B-0370D98713FD}" srcId="{4F0B6CAB-49DE-460F-B199-8B4D0049F8C2}" destId="{429CC5EC-9128-4D38-B0CD-59075753239A}" srcOrd="0" destOrd="0" parTransId="{7158BA09-4325-49DF-AE41-CB3F01E881A8}" sibTransId="{39DA613F-63E2-4BFB-96E9-C349A9C739C8}"/>
    <dgm:cxn modelId="{BD18B833-E3D9-4B01-8D23-30A6F8F67205}" type="presOf" srcId="{228B88BD-FE2A-488D-B908-51949772B2D1}" destId="{9E415D33-D499-44F3-9979-BEE0B7F1A490}" srcOrd="0" destOrd="0" presId="urn:microsoft.com/office/officeart/2005/8/layout/lProcess2"/>
    <dgm:cxn modelId="{BF153760-E1DD-44E2-806B-5197EC81F181}" type="presOf" srcId="{B3BCC5C8-AF48-47DC-8828-AB20AC35F9E7}" destId="{4355A201-F295-428B-B3EB-5FE9D2D49587}" srcOrd="0" destOrd="0" presId="urn:microsoft.com/office/officeart/2005/8/layout/lProcess2"/>
    <dgm:cxn modelId="{5C5425B2-4469-41C7-9C53-F9C1F9892F2F}" type="presOf" srcId="{2FFF0A6A-E821-48AF-BB5C-15BA1AE7905E}" destId="{EBB182EC-CE57-49C8-B863-8FA3C4BA5D9F}" srcOrd="1" destOrd="0" presId="urn:microsoft.com/office/officeart/2005/8/layout/lProcess2"/>
    <dgm:cxn modelId="{FC76A7BB-8BEB-4412-BBC1-DFDBA6EB8056}" type="presOf" srcId="{4F0B6CAB-49DE-460F-B199-8B4D0049F8C2}" destId="{48FA61C0-2065-4C42-8243-7DAC1B975F61}" srcOrd="0" destOrd="0" presId="urn:microsoft.com/office/officeart/2005/8/layout/lProcess2"/>
    <dgm:cxn modelId="{1B2464B4-2103-4753-B792-30D46A4659BE}" type="presOf" srcId="{21D549F0-C57E-4619-A7E4-052A9C2B1409}" destId="{03D4F669-7747-496E-ADF3-430B8F3777A8}" srcOrd="0" destOrd="0" presId="urn:microsoft.com/office/officeart/2005/8/layout/lProcess2"/>
    <dgm:cxn modelId="{3D2F6697-F567-4E1F-81A1-24F48F95378E}" srcId="{C3E04850-D5F2-4747-95B8-14E475B91EC6}" destId="{21D549F0-C57E-4619-A7E4-052A9C2B1409}" srcOrd="0" destOrd="0" parTransId="{F3132764-4EE5-406F-A0A1-A746A11FB03E}" sibTransId="{314B4C88-D91B-4286-B5F3-4140A8FE4D7A}"/>
    <dgm:cxn modelId="{AE3FA6AE-1C08-44B9-B589-E028F7764788}" srcId="{2FFF0A6A-E821-48AF-BB5C-15BA1AE7905E}" destId="{228B88BD-FE2A-488D-B908-51949772B2D1}" srcOrd="0" destOrd="0" parTransId="{9E6B9248-D323-4600-A96A-37A9FDD935A5}" sibTransId="{B9E0E4E2-7F2D-4706-9602-33290E02565B}"/>
    <dgm:cxn modelId="{BEEDDBD2-63E2-4B97-A1F6-13F7F3F4A1E8}" srcId="{B3BCC5C8-AF48-47DC-8828-AB20AC35F9E7}" destId="{4EEE3481-B0A7-4F4B-B603-E8761C245F91}" srcOrd="0" destOrd="0" parTransId="{FCE90789-DE0F-41A1-8C23-1EA88CD648CE}" sibTransId="{554B3F93-3FAF-4BDF-8A40-4C5206A913F2}"/>
    <dgm:cxn modelId="{B8E06118-28C9-4754-9A9C-1A5D5460361D}" srcId="{F8E17C3E-46DA-4A78-8462-765DAC67C578}" destId="{B3BCC5C8-AF48-47DC-8828-AB20AC35F9E7}" srcOrd="0" destOrd="0" parTransId="{E1C274EF-3237-4432-95B4-8D249B813240}" sibTransId="{7DC0B768-4C62-4906-839C-08A36719EC12}"/>
    <dgm:cxn modelId="{3E27D076-964C-4CC2-9410-3716B209A094}" type="presOf" srcId="{4EEE3481-B0A7-4F4B-B603-E8761C245F91}" destId="{8F99F1DF-0B5B-432A-AC7A-9AB4C8744C4C}" srcOrd="0" destOrd="0" presId="urn:microsoft.com/office/officeart/2005/8/layout/lProcess2"/>
    <dgm:cxn modelId="{087D63E1-13F8-4663-8BB4-19B4B2E260BA}" type="presOf" srcId="{2FFF0A6A-E821-48AF-BB5C-15BA1AE7905E}" destId="{CA87884C-9C0B-4FFD-8A93-FDD4C57CCBB2}" srcOrd="0" destOrd="0" presId="urn:microsoft.com/office/officeart/2005/8/layout/lProcess2"/>
    <dgm:cxn modelId="{7D7E0AF7-7A5B-4125-B05B-F3017DE72E5D}" srcId="{F8E17C3E-46DA-4A78-8462-765DAC67C578}" destId="{2FFF0A6A-E821-48AF-BB5C-15BA1AE7905E}" srcOrd="3" destOrd="0" parTransId="{ADF67C84-075A-479D-B4E2-5EA7B08DCB4C}" sibTransId="{1E9C425A-BA4F-4AD7-89DC-7A175358761A}"/>
    <dgm:cxn modelId="{D7A85895-D058-45CB-9363-05EBE5E545D5}" type="presParOf" srcId="{6275AB20-BBFC-4D72-BE6C-6441F21C4CA2}" destId="{C612FB12-BDE9-41E4-80BC-B29E29F7C74D}" srcOrd="0" destOrd="0" presId="urn:microsoft.com/office/officeart/2005/8/layout/lProcess2"/>
    <dgm:cxn modelId="{17948D2E-409E-429A-BA4E-0CDD1DA02335}" type="presParOf" srcId="{C612FB12-BDE9-41E4-80BC-B29E29F7C74D}" destId="{4355A201-F295-428B-B3EB-5FE9D2D49587}" srcOrd="0" destOrd="0" presId="urn:microsoft.com/office/officeart/2005/8/layout/lProcess2"/>
    <dgm:cxn modelId="{96AFDF8A-CC86-4DD7-AA0A-9F83C1A7B61D}" type="presParOf" srcId="{C612FB12-BDE9-41E4-80BC-B29E29F7C74D}" destId="{AD5DF23E-0E3D-4A83-B8C6-3220554AA405}" srcOrd="1" destOrd="0" presId="urn:microsoft.com/office/officeart/2005/8/layout/lProcess2"/>
    <dgm:cxn modelId="{8878CB85-BA66-4C54-9528-FED969F74CF6}" type="presParOf" srcId="{C612FB12-BDE9-41E4-80BC-B29E29F7C74D}" destId="{0F3D7DF9-29E6-4EF6-BBD0-A16D71E23893}" srcOrd="2" destOrd="0" presId="urn:microsoft.com/office/officeart/2005/8/layout/lProcess2"/>
    <dgm:cxn modelId="{92E58AE0-D767-483B-9423-3580A8F56DEA}" type="presParOf" srcId="{0F3D7DF9-29E6-4EF6-BBD0-A16D71E23893}" destId="{29168486-284E-4EAE-A672-4FC3B9D22D18}" srcOrd="0" destOrd="0" presId="urn:microsoft.com/office/officeart/2005/8/layout/lProcess2"/>
    <dgm:cxn modelId="{C6801EDB-A8FC-494A-A4FE-48716BAA643A}" type="presParOf" srcId="{29168486-284E-4EAE-A672-4FC3B9D22D18}" destId="{8F99F1DF-0B5B-432A-AC7A-9AB4C8744C4C}" srcOrd="0" destOrd="0" presId="urn:microsoft.com/office/officeart/2005/8/layout/lProcess2"/>
    <dgm:cxn modelId="{FA37AADB-8E2E-4C05-9522-5DD37857BBB7}" type="presParOf" srcId="{6275AB20-BBFC-4D72-BE6C-6441F21C4CA2}" destId="{2363E3E2-90C4-4777-91EB-ED0E72657BC3}" srcOrd="1" destOrd="0" presId="urn:microsoft.com/office/officeart/2005/8/layout/lProcess2"/>
    <dgm:cxn modelId="{69E01E9D-C5E6-45BF-A793-116EB75B4F7F}" type="presParOf" srcId="{6275AB20-BBFC-4D72-BE6C-6441F21C4CA2}" destId="{26E84086-647A-41BE-B1B8-82E270E8F4AC}" srcOrd="2" destOrd="0" presId="urn:microsoft.com/office/officeart/2005/8/layout/lProcess2"/>
    <dgm:cxn modelId="{64C378CF-61E1-4099-B893-F83D3CC06709}" type="presParOf" srcId="{26E84086-647A-41BE-B1B8-82E270E8F4AC}" destId="{48FA61C0-2065-4C42-8243-7DAC1B975F61}" srcOrd="0" destOrd="0" presId="urn:microsoft.com/office/officeart/2005/8/layout/lProcess2"/>
    <dgm:cxn modelId="{C04C4043-85A6-436D-8B77-FB113C6A8C4D}" type="presParOf" srcId="{26E84086-647A-41BE-B1B8-82E270E8F4AC}" destId="{C1EA11FB-C63F-4CCD-9F0E-0308C66355CF}" srcOrd="1" destOrd="0" presId="urn:microsoft.com/office/officeart/2005/8/layout/lProcess2"/>
    <dgm:cxn modelId="{9A7645A7-88A2-4662-97CE-01141E2BA780}" type="presParOf" srcId="{26E84086-647A-41BE-B1B8-82E270E8F4AC}" destId="{AB04D355-5993-44AB-900E-FD7BB34763CF}" srcOrd="2" destOrd="0" presId="urn:microsoft.com/office/officeart/2005/8/layout/lProcess2"/>
    <dgm:cxn modelId="{01E59BFA-C2B5-482C-A709-CD41AC4896DC}" type="presParOf" srcId="{AB04D355-5993-44AB-900E-FD7BB34763CF}" destId="{47593ABB-DF7E-4F21-A2D8-9F5409E3CDDB}" srcOrd="0" destOrd="0" presId="urn:microsoft.com/office/officeart/2005/8/layout/lProcess2"/>
    <dgm:cxn modelId="{FA3BBA29-1B9E-4B49-B872-276CF843801F}" type="presParOf" srcId="{47593ABB-DF7E-4F21-A2D8-9F5409E3CDDB}" destId="{9DAC4612-FF32-4E6E-BAC8-5A2415367078}" srcOrd="0" destOrd="0" presId="urn:microsoft.com/office/officeart/2005/8/layout/lProcess2"/>
    <dgm:cxn modelId="{39FCE414-4DFC-4548-B473-3D87482E78DC}" type="presParOf" srcId="{6275AB20-BBFC-4D72-BE6C-6441F21C4CA2}" destId="{C05434E5-8C95-4DEF-A80E-758B77844D03}" srcOrd="3" destOrd="0" presId="urn:microsoft.com/office/officeart/2005/8/layout/lProcess2"/>
    <dgm:cxn modelId="{3F614848-7BD9-4CCA-934B-79ADD49C1C7D}" type="presParOf" srcId="{6275AB20-BBFC-4D72-BE6C-6441F21C4CA2}" destId="{9B836202-6C52-42C8-AB34-1CF727B2AD3A}" srcOrd="4" destOrd="0" presId="urn:microsoft.com/office/officeart/2005/8/layout/lProcess2"/>
    <dgm:cxn modelId="{C4D5B69B-053F-4BE7-8AAB-1E415ED36674}" type="presParOf" srcId="{9B836202-6C52-42C8-AB34-1CF727B2AD3A}" destId="{B98BF5DD-3903-411E-BA3A-11AE0E9B94B4}" srcOrd="0" destOrd="0" presId="urn:microsoft.com/office/officeart/2005/8/layout/lProcess2"/>
    <dgm:cxn modelId="{FB1BDE48-3834-4628-AB41-AEA2419CEA59}" type="presParOf" srcId="{9B836202-6C52-42C8-AB34-1CF727B2AD3A}" destId="{1659A32E-BDAF-45E1-B5E1-00753DDA1651}" srcOrd="1" destOrd="0" presId="urn:microsoft.com/office/officeart/2005/8/layout/lProcess2"/>
    <dgm:cxn modelId="{AC81EF0F-28F0-437D-ADD3-5DAE36AC3512}" type="presParOf" srcId="{9B836202-6C52-42C8-AB34-1CF727B2AD3A}" destId="{5243DB2E-F182-4A15-A5CF-12B2709AC85E}" srcOrd="2" destOrd="0" presId="urn:microsoft.com/office/officeart/2005/8/layout/lProcess2"/>
    <dgm:cxn modelId="{A4E9EDEF-15B4-41BF-A18E-E7F3A36429B6}" type="presParOf" srcId="{5243DB2E-F182-4A15-A5CF-12B2709AC85E}" destId="{D2398714-1C7B-4D0F-B121-1EDEF57DEEAB}" srcOrd="0" destOrd="0" presId="urn:microsoft.com/office/officeart/2005/8/layout/lProcess2"/>
    <dgm:cxn modelId="{AA915902-A264-4F7F-98A5-E43ACB448AF3}" type="presParOf" srcId="{D2398714-1C7B-4D0F-B121-1EDEF57DEEAB}" destId="{03D4F669-7747-496E-ADF3-430B8F3777A8}" srcOrd="0" destOrd="0" presId="urn:microsoft.com/office/officeart/2005/8/layout/lProcess2"/>
    <dgm:cxn modelId="{4C0114AC-FF98-4BB5-B04E-FBC8A41498CB}" type="presParOf" srcId="{6275AB20-BBFC-4D72-BE6C-6441F21C4CA2}" destId="{D048238D-E6B4-4628-9674-4B98FBFD9781}" srcOrd="5" destOrd="0" presId="urn:microsoft.com/office/officeart/2005/8/layout/lProcess2"/>
    <dgm:cxn modelId="{0DCD1F0B-F52E-4638-A606-653F5D871B14}" type="presParOf" srcId="{6275AB20-BBFC-4D72-BE6C-6441F21C4CA2}" destId="{A03EA1F3-C883-4BD8-BE2B-183D43632F66}" srcOrd="6" destOrd="0" presId="urn:microsoft.com/office/officeart/2005/8/layout/lProcess2"/>
    <dgm:cxn modelId="{A295577D-226D-4110-A17A-153EF98DB11A}" type="presParOf" srcId="{A03EA1F3-C883-4BD8-BE2B-183D43632F66}" destId="{CA87884C-9C0B-4FFD-8A93-FDD4C57CCBB2}" srcOrd="0" destOrd="0" presId="urn:microsoft.com/office/officeart/2005/8/layout/lProcess2"/>
    <dgm:cxn modelId="{1968DB16-BC96-4B9B-95CE-7F19AC4ED80E}" type="presParOf" srcId="{A03EA1F3-C883-4BD8-BE2B-183D43632F66}" destId="{EBB182EC-CE57-49C8-B863-8FA3C4BA5D9F}" srcOrd="1" destOrd="0" presId="urn:microsoft.com/office/officeart/2005/8/layout/lProcess2"/>
    <dgm:cxn modelId="{96C100CD-9515-48E8-9043-1E28AB6F585D}" type="presParOf" srcId="{A03EA1F3-C883-4BD8-BE2B-183D43632F66}" destId="{831D9689-C5C1-43C0-A232-71EB6F5B5489}" srcOrd="2" destOrd="0" presId="urn:microsoft.com/office/officeart/2005/8/layout/lProcess2"/>
    <dgm:cxn modelId="{383A8694-B499-472B-B118-E959BBB83590}" type="presParOf" srcId="{831D9689-C5C1-43C0-A232-71EB6F5B5489}" destId="{CCECD09B-66FC-4DD0-AAFE-690BF526741D}" srcOrd="0" destOrd="0" presId="urn:microsoft.com/office/officeart/2005/8/layout/lProcess2"/>
    <dgm:cxn modelId="{E759396A-F44F-44F3-8174-F8A17EB5F0B9}" type="presParOf" srcId="{CCECD09B-66FC-4DD0-AAFE-690BF526741D}" destId="{9E415D33-D499-44F3-9979-BEE0B7F1A490}"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7BE099-4F1B-4300-84C9-61D9CC9A176F}" type="doc">
      <dgm:prSet loTypeId="urn:microsoft.com/office/officeart/2005/8/layout/equation2" loCatId="relationship" qsTypeId="urn:microsoft.com/office/officeart/2005/8/quickstyle/3d2" qsCatId="3D" csTypeId="urn:microsoft.com/office/officeart/2005/8/colors/accent1_2" csCatId="accent1" phldr="1"/>
      <dgm:spPr/>
    </dgm:pt>
    <dgm:pt modelId="{42BF45C7-D088-4EAD-8138-6AB14FB03B68}">
      <dgm:prSet phldrT="[Texto]"/>
      <dgm:spPr/>
      <dgm:t>
        <a:bodyPr/>
        <a:lstStyle/>
        <a:p>
          <a:r>
            <a:rPr lang="es-CO" dirty="0" smtClean="0"/>
            <a:t>ASI</a:t>
          </a:r>
          <a:endParaRPr lang="es-CO" dirty="0"/>
        </a:p>
      </dgm:t>
    </dgm:pt>
    <dgm:pt modelId="{5BFC3D70-D7F3-4A29-9DB4-4F9613BD1BE2}" type="parTrans" cxnId="{AF65131B-43CC-45FD-821F-E053DFBDBC84}">
      <dgm:prSet/>
      <dgm:spPr/>
      <dgm:t>
        <a:bodyPr/>
        <a:lstStyle/>
        <a:p>
          <a:endParaRPr lang="es-CO"/>
        </a:p>
      </dgm:t>
    </dgm:pt>
    <dgm:pt modelId="{B5E959F5-B835-4D00-8071-ED0EBF34225F}" type="sibTrans" cxnId="{AF65131B-43CC-45FD-821F-E053DFBDBC84}">
      <dgm:prSet/>
      <dgm:spPr/>
      <dgm:t>
        <a:bodyPr/>
        <a:lstStyle/>
        <a:p>
          <a:endParaRPr lang="es-CO"/>
        </a:p>
      </dgm:t>
    </dgm:pt>
    <dgm:pt modelId="{AF61DC97-A6C7-4A3A-B571-386E8D5B15AA}">
      <dgm:prSet phldrT="[Texto]"/>
      <dgm:spPr/>
      <dgm:t>
        <a:bodyPr/>
        <a:lstStyle/>
        <a:p>
          <a:r>
            <a:rPr lang="es-CO" dirty="0" smtClean="0"/>
            <a:t>TEPT</a:t>
          </a:r>
          <a:endParaRPr lang="es-CO" dirty="0"/>
        </a:p>
      </dgm:t>
    </dgm:pt>
    <dgm:pt modelId="{80ECCB8F-7B6B-479A-B80A-8A8D3763BB33}" type="parTrans" cxnId="{C2758DF2-0293-486E-9D1F-4BE3CC8BCD70}">
      <dgm:prSet/>
      <dgm:spPr/>
      <dgm:t>
        <a:bodyPr/>
        <a:lstStyle/>
        <a:p>
          <a:endParaRPr lang="es-CO"/>
        </a:p>
      </dgm:t>
    </dgm:pt>
    <dgm:pt modelId="{81ABFAD1-6F67-460C-AD3A-BD8A523F6B65}" type="sibTrans" cxnId="{C2758DF2-0293-486E-9D1F-4BE3CC8BCD70}">
      <dgm:prSet/>
      <dgm:spPr/>
      <dgm:t>
        <a:bodyPr/>
        <a:lstStyle/>
        <a:p>
          <a:endParaRPr lang="es-CO"/>
        </a:p>
      </dgm:t>
    </dgm:pt>
    <dgm:pt modelId="{88EADFC0-5853-4047-BECA-1556C4B6DE32}" type="pres">
      <dgm:prSet presAssocID="{267BE099-4F1B-4300-84C9-61D9CC9A176F}" presName="Name0" presStyleCnt="0">
        <dgm:presLayoutVars>
          <dgm:dir/>
          <dgm:resizeHandles val="exact"/>
        </dgm:presLayoutVars>
      </dgm:prSet>
      <dgm:spPr/>
    </dgm:pt>
    <dgm:pt modelId="{D0004EA3-0627-4245-A0EE-8000D7767CBD}" type="pres">
      <dgm:prSet presAssocID="{267BE099-4F1B-4300-84C9-61D9CC9A176F}" presName="vNodes" presStyleCnt="0"/>
      <dgm:spPr/>
    </dgm:pt>
    <dgm:pt modelId="{5DF96F0D-D33C-4AA0-9FE2-BBF3A1FCEFF6}" type="pres">
      <dgm:prSet presAssocID="{42BF45C7-D088-4EAD-8138-6AB14FB03B68}" presName="node" presStyleLbl="node1" presStyleIdx="0" presStyleCnt="2">
        <dgm:presLayoutVars>
          <dgm:bulletEnabled val="1"/>
        </dgm:presLayoutVars>
      </dgm:prSet>
      <dgm:spPr/>
      <dgm:t>
        <a:bodyPr/>
        <a:lstStyle/>
        <a:p>
          <a:endParaRPr lang="es-CO"/>
        </a:p>
      </dgm:t>
    </dgm:pt>
    <dgm:pt modelId="{0CE0C993-BEC4-4AFF-AAB2-85B565B5A6B3}" type="pres">
      <dgm:prSet presAssocID="{267BE099-4F1B-4300-84C9-61D9CC9A176F}" presName="sibTransLast" presStyleLbl="sibTrans2D1" presStyleIdx="0" presStyleCnt="1"/>
      <dgm:spPr/>
      <dgm:t>
        <a:bodyPr/>
        <a:lstStyle/>
        <a:p>
          <a:endParaRPr lang="es-CO"/>
        </a:p>
      </dgm:t>
    </dgm:pt>
    <dgm:pt modelId="{648CB8FE-E211-4E26-82FA-23D0B7359C9B}" type="pres">
      <dgm:prSet presAssocID="{267BE099-4F1B-4300-84C9-61D9CC9A176F}" presName="connectorText" presStyleLbl="sibTrans2D1" presStyleIdx="0" presStyleCnt="1"/>
      <dgm:spPr/>
      <dgm:t>
        <a:bodyPr/>
        <a:lstStyle/>
        <a:p>
          <a:endParaRPr lang="es-CO"/>
        </a:p>
      </dgm:t>
    </dgm:pt>
    <dgm:pt modelId="{0A76CD18-F3E7-4272-827C-FC0CA52C5089}" type="pres">
      <dgm:prSet presAssocID="{267BE099-4F1B-4300-84C9-61D9CC9A176F}" presName="lastNode" presStyleLbl="node1" presStyleIdx="1" presStyleCnt="2">
        <dgm:presLayoutVars>
          <dgm:bulletEnabled val="1"/>
        </dgm:presLayoutVars>
      </dgm:prSet>
      <dgm:spPr/>
      <dgm:t>
        <a:bodyPr/>
        <a:lstStyle/>
        <a:p>
          <a:endParaRPr lang="es-CO"/>
        </a:p>
      </dgm:t>
    </dgm:pt>
  </dgm:ptLst>
  <dgm:cxnLst>
    <dgm:cxn modelId="{76653A14-20AA-4B2C-ABCE-F067FF5CB23B}" type="presOf" srcId="{42BF45C7-D088-4EAD-8138-6AB14FB03B68}" destId="{5DF96F0D-D33C-4AA0-9FE2-BBF3A1FCEFF6}" srcOrd="0" destOrd="0" presId="urn:microsoft.com/office/officeart/2005/8/layout/equation2"/>
    <dgm:cxn modelId="{AF65131B-43CC-45FD-821F-E053DFBDBC84}" srcId="{267BE099-4F1B-4300-84C9-61D9CC9A176F}" destId="{42BF45C7-D088-4EAD-8138-6AB14FB03B68}" srcOrd="0" destOrd="0" parTransId="{5BFC3D70-D7F3-4A29-9DB4-4F9613BD1BE2}" sibTransId="{B5E959F5-B835-4D00-8071-ED0EBF34225F}"/>
    <dgm:cxn modelId="{36BB19BA-4026-47AC-9D90-577DCEFD4F81}" type="presOf" srcId="{B5E959F5-B835-4D00-8071-ED0EBF34225F}" destId="{0CE0C993-BEC4-4AFF-AAB2-85B565B5A6B3}" srcOrd="0" destOrd="0" presId="urn:microsoft.com/office/officeart/2005/8/layout/equation2"/>
    <dgm:cxn modelId="{E1914870-AC4F-4A7A-86F7-1AEAF6A5674C}" type="presOf" srcId="{AF61DC97-A6C7-4A3A-B571-386E8D5B15AA}" destId="{0A76CD18-F3E7-4272-827C-FC0CA52C5089}" srcOrd="0" destOrd="0" presId="urn:microsoft.com/office/officeart/2005/8/layout/equation2"/>
    <dgm:cxn modelId="{C2758DF2-0293-486E-9D1F-4BE3CC8BCD70}" srcId="{267BE099-4F1B-4300-84C9-61D9CC9A176F}" destId="{AF61DC97-A6C7-4A3A-B571-386E8D5B15AA}" srcOrd="1" destOrd="0" parTransId="{80ECCB8F-7B6B-479A-B80A-8A8D3763BB33}" sibTransId="{81ABFAD1-6F67-460C-AD3A-BD8A523F6B65}"/>
    <dgm:cxn modelId="{EB550DFB-F042-43D0-986C-6A19CC554076}" type="presOf" srcId="{B5E959F5-B835-4D00-8071-ED0EBF34225F}" destId="{648CB8FE-E211-4E26-82FA-23D0B7359C9B}" srcOrd="1" destOrd="0" presId="urn:microsoft.com/office/officeart/2005/8/layout/equation2"/>
    <dgm:cxn modelId="{B277C119-4D39-41F5-A075-85D1BEB0276A}" type="presOf" srcId="{267BE099-4F1B-4300-84C9-61D9CC9A176F}" destId="{88EADFC0-5853-4047-BECA-1556C4B6DE32}" srcOrd="0" destOrd="0" presId="urn:microsoft.com/office/officeart/2005/8/layout/equation2"/>
    <dgm:cxn modelId="{288E098B-A863-48F0-80C3-FD0CAEA44998}" type="presParOf" srcId="{88EADFC0-5853-4047-BECA-1556C4B6DE32}" destId="{D0004EA3-0627-4245-A0EE-8000D7767CBD}" srcOrd="0" destOrd="0" presId="urn:microsoft.com/office/officeart/2005/8/layout/equation2"/>
    <dgm:cxn modelId="{CBB65C71-279A-47F8-AF3E-CEABCFCDF534}" type="presParOf" srcId="{D0004EA3-0627-4245-A0EE-8000D7767CBD}" destId="{5DF96F0D-D33C-4AA0-9FE2-BBF3A1FCEFF6}" srcOrd="0" destOrd="0" presId="urn:microsoft.com/office/officeart/2005/8/layout/equation2"/>
    <dgm:cxn modelId="{51AB109D-C080-47CF-B69B-14C3512C4428}" type="presParOf" srcId="{88EADFC0-5853-4047-BECA-1556C4B6DE32}" destId="{0CE0C993-BEC4-4AFF-AAB2-85B565B5A6B3}" srcOrd="1" destOrd="0" presId="urn:microsoft.com/office/officeart/2005/8/layout/equation2"/>
    <dgm:cxn modelId="{395C69D7-5D9E-44DB-8BCE-FD9B0076ED0B}" type="presParOf" srcId="{0CE0C993-BEC4-4AFF-AAB2-85B565B5A6B3}" destId="{648CB8FE-E211-4E26-82FA-23D0B7359C9B}" srcOrd="0" destOrd="0" presId="urn:microsoft.com/office/officeart/2005/8/layout/equation2"/>
    <dgm:cxn modelId="{E2FF3D92-4FE0-466F-B141-3F06A9668DDE}" type="presParOf" srcId="{88EADFC0-5853-4047-BECA-1556C4B6DE32}" destId="{0A76CD18-F3E7-4272-827C-FC0CA52C5089}"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2ED187-8635-4FB2-A22F-FBAAE9686337}" type="doc">
      <dgm:prSet loTypeId="urn:microsoft.com/office/officeart/2005/8/layout/equation2" loCatId="relationship" qsTypeId="urn:microsoft.com/office/officeart/2005/8/quickstyle/3d1" qsCatId="3D" csTypeId="urn:microsoft.com/office/officeart/2005/8/colors/accent1_2" csCatId="accent1" phldr="1"/>
      <dgm:spPr/>
    </dgm:pt>
    <dgm:pt modelId="{B3F00F3A-1353-43AF-830E-0658D6B2240D}">
      <dgm:prSet phldrT="[Texto]"/>
      <dgm:spPr/>
      <dgm:t>
        <a:bodyPr/>
        <a:lstStyle/>
        <a:p>
          <a:r>
            <a:rPr lang="es-CO" dirty="0" smtClean="0"/>
            <a:t>ASI</a:t>
          </a:r>
          <a:endParaRPr lang="es-CO" dirty="0"/>
        </a:p>
      </dgm:t>
    </dgm:pt>
    <dgm:pt modelId="{C5C5B89C-EFB0-4715-AEB5-3C078C2A2449}" type="parTrans" cxnId="{817EF71A-6DAD-479C-8ED5-FCEE28E8A693}">
      <dgm:prSet/>
      <dgm:spPr/>
      <dgm:t>
        <a:bodyPr/>
        <a:lstStyle/>
        <a:p>
          <a:endParaRPr lang="es-CO"/>
        </a:p>
      </dgm:t>
    </dgm:pt>
    <dgm:pt modelId="{1365D7CF-E43C-49DF-A6CA-305936274652}" type="sibTrans" cxnId="{817EF71A-6DAD-479C-8ED5-FCEE28E8A693}">
      <dgm:prSet/>
      <dgm:spPr/>
      <dgm:t>
        <a:bodyPr/>
        <a:lstStyle/>
        <a:p>
          <a:endParaRPr lang="es-CO"/>
        </a:p>
      </dgm:t>
    </dgm:pt>
    <dgm:pt modelId="{821F037F-0399-49EF-8337-B84811B9F524}">
      <dgm:prSet phldrT="[Texto]"/>
      <dgm:spPr/>
      <dgm:t>
        <a:bodyPr/>
        <a:lstStyle/>
        <a:p>
          <a:r>
            <a:rPr lang="es-CO" dirty="0" smtClean="0"/>
            <a:t>TEPT</a:t>
          </a:r>
          <a:endParaRPr lang="es-CO" dirty="0"/>
        </a:p>
      </dgm:t>
    </dgm:pt>
    <dgm:pt modelId="{62900340-398B-4EC8-9104-407365B793C1}" type="parTrans" cxnId="{5E5A1BB0-DD6E-41A6-AA1B-8D63416828AB}">
      <dgm:prSet/>
      <dgm:spPr/>
      <dgm:t>
        <a:bodyPr/>
        <a:lstStyle/>
        <a:p>
          <a:endParaRPr lang="es-CO"/>
        </a:p>
      </dgm:t>
    </dgm:pt>
    <dgm:pt modelId="{DEB014E1-9AE7-4364-B7BD-E76FD53F375F}" type="sibTrans" cxnId="{5E5A1BB0-DD6E-41A6-AA1B-8D63416828AB}">
      <dgm:prSet/>
      <dgm:spPr/>
      <dgm:t>
        <a:bodyPr/>
        <a:lstStyle/>
        <a:p>
          <a:endParaRPr lang="es-CO"/>
        </a:p>
      </dgm:t>
    </dgm:pt>
    <dgm:pt modelId="{9934300B-C1F4-4117-8603-59E0871ACE44}">
      <dgm:prSet phldrT="[Texto]"/>
      <dgm:spPr/>
      <dgm:t>
        <a:bodyPr/>
        <a:lstStyle/>
        <a:p>
          <a:r>
            <a:rPr lang="es-CO" dirty="0" smtClean="0"/>
            <a:t>Alteraciones Neurofisiológicas y Neuropsicológicas </a:t>
          </a:r>
          <a:endParaRPr lang="es-CO" dirty="0"/>
        </a:p>
      </dgm:t>
    </dgm:pt>
    <dgm:pt modelId="{4A918EF3-57AA-4280-95D9-D57C970F11CF}" type="parTrans" cxnId="{21425CDA-5167-4852-881E-D03C1EF849BE}">
      <dgm:prSet/>
      <dgm:spPr/>
      <dgm:t>
        <a:bodyPr/>
        <a:lstStyle/>
        <a:p>
          <a:endParaRPr lang="es-CO"/>
        </a:p>
      </dgm:t>
    </dgm:pt>
    <dgm:pt modelId="{A1AE40BB-22A8-4C71-AFBC-B535135A130F}" type="sibTrans" cxnId="{21425CDA-5167-4852-881E-D03C1EF849BE}">
      <dgm:prSet/>
      <dgm:spPr/>
      <dgm:t>
        <a:bodyPr/>
        <a:lstStyle/>
        <a:p>
          <a:endParaRPr lang="es-CO"/>
        </a:p>
      </dgm:t>
    </dgm:pt>
    <dgm:pt modelId="{3E7EC0EE-2C9F-40DB-9106-50C0D2327FF6}" type="pres">
      <dgm:prSet presAssocID="{FA2ED187-8635-4FB2-A22F-FBAAE9686337}" presName="Name0" presStyleCnt="0">
        <dgm:presLayoutVars>
          <dgm:dir/>
          <dgm:resizeHandles val="exact"/>
        </dgm:presLayoutVars>
      </dgm:prSet>
      <dgm:spPr/>
    </dgm:pt>
    <dgm:pt modelId="{EF2CD41E-7E26-4CC9-BF48-30E56A140FB9}" type="pres">
      <dgm:prSet presAssocID="{FA2ED187-8635-4FB2-A22F-FBAAE9686337}" presName="vNodes" presStyleCnt="0"/>
      <dgm:spPr/>
    </dgm:pt>
    <dgm:pt modelId="{33E62AEC-0AE8-434F-BCBA-F4C626DBEB5F}" type="pres">
      <dgm:prSet presAssocID="{B3F00F3A-1353-43AF-830E-0658D6B2240D}" presName="node" presStyleLbl="node1" presStyleIdx="0" presStyleCnt="3">
        <dgm:presLayoutVars>
          <dgm:bulletEnabled val="1"/>
        </dgm:presLayoutVars>
      </dgm:prSet>
      <dgm:spPr/>
      <dgm:t>
        <a:bodyPr/>
        <a:lstStyle/>
        <a:p>
          <a:endParaRPr lang="es-CO"/>
        </a:p>
      </dgm:t>
    </dgm:pt>
    <dgm:pt modelId="{BA96DE86-EFFE-449C-95A8-C8C96E5CE6B5}" type="pres">
      <dgm:prSet presAssocID="{1365D7CF-E43C-49DF-A6CA-305936274652}" presName="spacerT" presStyleCnt="0"/>
      <dgm:spPr/>
    </dgm:pt>
    <dgm:pt modelId="{F485A0FC-73B0-4F82-B743-46473045D7C0}" type="pres">
      <dgm:prSet presAssocID="{1365D7CF-E43C-49DF-A6CA-305936274652}" presName="sibTrans" presStyleLbl="sibTrans2D1" presStyleIdx="0" presStyleCnt="2"/>
      <dgm:spPr/>
      <dgm:t>
        <a:bodyPr/>
        <a:lstStyle/>
        <a:p>
          <a:endParaRPr lang="es-CO"/>
        </a:p>
      </dgm:t>
    </dgm:pt>
    <dgm:pt modelId="{1EC70BE5-19FF-4E9C-949C-E891AC5DE89C}" type="pres">
      <dgm:prSet presAssocID="{1365D7CF-E43C-49DF-A6CA-305936274652}" presName="spacerB" presStyleCnt="0"/>
      <dgm:spPr/>
    </dgm:pt>
    <dgm:pt modelId="{14A3126E-2FB0-4682-A340-EED14DE4A882}" type="pres">
      <dgm:prSet presAssocID="{821F037F-0399-49EF-8337-B84811B9F524}" presName="node" presStyleLbl="node1" presStyleIdx="1" presStyleCnt="3">
        <dgm:presLayoutVars>
          <dgm:bulletEnabled val="1"/>
        </dgm:presLayoutVars>
      </dgm:prSet>
      <dgm:spPr/>
      <dgm:t>
        <a:bodyPr/>
        <a:lstStyle/>
        <a:p>
          <a:endParaRPr lang="es-CO"/>
        </a:p>
      </dgm:t>
    </dgm:pt>
    <dgm:pt modelId="{A304D5DB-A965-4538-ADE0-2678F52354D7}" type="pres">
      <dgm:prSet presAssocID="{FA2ED187-8635-4FB2-A22F-FBAAE9686337}" presName="sibTransLast" presStyleLbl="sibTrans2D1" presStyleIdx="1" presStyleCnt="2"/>
      <dgm:spPr/>
      <dgm:t>
        <a:bodyPr/>
        <a:lstStyle/>
        <a:p>
          <a:endParaRPr lang="es-CO"/>
        </a:p>
      </dgm:t>
    </dgm:pt>
    <dgm:pt modelId="{762EDA9D-E956-4940-90CE-E1BA422C7AE8}" type="pres">
      <dgm:prSet presAssocID="{FA2ED187-8635-4FB2-A22F-FBAAE9686337}" presName="connectorText" presStyleLbl="sibTrans2D1" presStyleIdx="1" presStyleCnt="2"/>
      <dgm:spPr/>
      <dgm:t>
        <a:bodyPr/>
        <a:lstStyle/>
        <a:p>
          <a:endParaRPr lang="es-CO"/>
        </a:p>
      </dgm:t>
    </dgm:pt>
    <dgm:pt modelId="{52B8335F-FAA4-4EF2-BD5F-9B0AC02808CF}" type="pres">
      <dgm:prSet presAssocID="{FA2ED187-8635-4FB2-A22F-FBAAE9686337}" presName="lastNode" presStyleLbl="node1" presStyleIdx="2" presStyleCnt="3" custScaleX="109982" custScaleY="112283" custLinFactNeighborX="1329" custLinFactNeighborY="-1595">
        <dgm:presLayoutVars>
          <dgm:bulletEnabled val="1"/>
        </dgm:presLayoutVars>
      </dgm:prSet>
      <dgm:spPr/>
      <dgm:t>
        <a:bodyPr/>
        <a:lstStyle/>
        <a:p>
          <a:endParaRPr lang="es-CO"/>
        </a:p>
      </dgm:t>
    </dgm:pt>
  </dgm:ptLst>
  <dgm:cxnLst>
    <dgm:cxn modelId="{8310BE4C-B8BB-4663-89A1-6FE8A0F89D8C}" type="presOf" srcId="{821F037F-0399-49EF-8337-B84811B9F524}" destId="{14A3126E-2FB0-4682-A340-EED14DE4A882}" srcOrd="0" destOrd="0" presId="urn:microsoft.com/office/officeart/2005/8/layout/equation2"/>
    <dgm:cxn modelId="{AA4AE510-0851-4B4B-8B2B-2641EC32A73E}" type="presOf" srcId="{9934300B-C1F4-4117-8603-59E0871ACE44}" destId="{52B8335F-FAA4-4EF2-BD5F-9B0AC02808CF}" srcOrd="0" destOrd="0" presId="urn:microsoft.com/office/officeart/2005/8/layout/equation2"/>
    <dgm:cxn modelId="{773483A8-F3CC-4B35-B731-B1FD95EC2908}" type="presOf" srcId="{DEB014E1-9AE7-4364-B7BD-E76FD53F375F}" destId="{762EDA9D-E956-4940-90CE-E1BA422C7AE8}" srcOrd="1" destOrd="0" presId="urn:microsoft.com/office/officeart/2005/8/layout/equation2"/>
    <dgm:cxn modelId="{D6F02D84-7E4C-44F2-AB82-73FE8A654A70}" type="presOf" srcId="{DEB014E1-9AE7-4364-B7BD-E76FD53F375F}" destId="{A304D5DB-A965-4538-ADE0-2678F52354D7}" srcOrd="0" destOrd="0" presId="urn:microsoft.com/office/officeart/2005/8/layout/equation2"/>
    <dgm:cxn modelId="{21425CDA-5167-4852-881E-D03C1EF849BE}" srcId="{FA2ED187-8635-4FB2-A22F-FBAAE9686337}" destId="{9934300B-C1F4-4117-8603-59E0871ACE44}" srcOrd="2" destOrd="0" parTransId="{4A918EF3-57AA-4280-95D9-D57C970F11CF}" sibTransId="{A1AE40BB-22A8-4C71-AFBC-B535135A130F}"/>
    <dgm:cxn modelId="{0B395321-5CEC-452B-84CB-3D68681E4EAC}" type="presOf" srcId="{B3F00F3A-1353-43AF-830E-0658D6B2240D}" destId="{33E62AEC-0AE8-434F-BCBA-F4C626DBEB5F}" srcOrd="0" destOrd="0" presId="urn:microsoft.com/office/officeart/2005/8/layout/equation2"/>
    <dgm:cxn modelId="{0A65C776-6CE8-4F4F-BAA3-E90469BCA439}" type="presOf" srcId="{1365D7CF-E43C-49DF-A6CA-305936274652}" destId="{F485A0FC-73B0-4F82-B743-46473045D7C0}" srcOrd="0" destOrd="0" presId="urn:microsoft.com/office/officeart/2005/8/layout/equation2"/>
    <dgm:cxn modelId="{42DAC2A7-418B-49B8-BA16-CFD59F91A5E5}" type="presOf" srcId="{FA2ED187-8635-4FB2-A22F-FBAAE9686337}" destId="{3E7EC0EE-2C9F-40DB-9106-50C0D2327FF6}" srcOrd="0" destOrd="0" presId="urn:microsoft.com/office/officeart/2005/8/layout/equation2"/>
    <dgm:cxn modelId="{5E5A1BB0-DD6E-41A6-AA1B-8D63416828AB}" srcId="{FA2ED187-8635-4FB2-A22F-FBAAE9686337}" destId="{821F037F-0399-49EF-8337-B84811B9F524}" srcOrd="1" destOrd="0" parTransId="{62900340-398B-4EC8-9104-407365B793C1}" sibTransId="{DEB014E1-9AE7-4364-B7BD-E76FD53F375F}"/>
    <dgm:cxn modelId="{817EF71A-6DAD-479C-8ED5-FCEE28E8A693}" srcId="{FA2ED187-8635-4FB2-A22F-FBAAE9686337}" destId="{B3F00F3A-1353-43AF-830E-0658D6B2240D}" srcOrd="0" destOrd="0" parTransId="{C5C5B89C-EFB0-4715-AEB5-3C078C2A2449}" sibTransId="{1365D7CF-E43C-49DF-A6CA-305936274652}"/>
    <dgm:cxn modelId="{D0DC9497-4045-4B10-8BE2-DD88993A12A1}" type="presParOf" srcId="{3E7EC0EE-2C9F-40DB-9106-50C0D2327FF6}" destId="{EF2CD41E-7E26-4CC9-BF48-30E56A140FB9}" srcOrd="0" destOrd="0" presId="urn:microsoft.com/office/officeart/2005/8/layout/equation2"/>
    <dgm:cxn modelId="{A90A0841-76D1-4393-AE91-B9ABABA0793B}" type="presParOf" srcId="{EF2CD41E-7E26-4CC9-BF48-30E56A140FB9}" destId="{33E62AEC-0AE8-434F-BCBA-F4C626DBEB5F}" srcOrd="0" destOrd="0" presId="urn:microsoft.com/office/officeart/2005/8/layout/equation2"/>
    <dgm:cxn modelId="{B442EA67-AE91-46DA-8EB1-AC981CDDF453}" type="presParOf" srcId="{EF2CD41E-7E26-4CC9-BF48-30E56A140FB9}" destId="{BA96DE86-EFFE-449C-95A8-C8C96E5CE6B5}" srcOrd="1" destOrd="0" presId="urn:microsoft.com/office/officeart/2005/8/layout/equation2"/>
    <dgm:cxn modelId="{200AA61D-FB11-49AE-AC3C-232B04EE60BF}" type="presParOf" srcId="{EF2CD41E-7E26-4CC9-BF48-30E56A140FB9}" destId="{F485A0FC-73B0-4F82-B743-46473045D7C0}" srcOrd="2" destOrd="0" presId="urn:microsoft.com/office/officeart/2005/8/layout/equation2"/>
    <dgm:cxn modelId="{48EA755A-3940-4E87-AF5D-FEE0A6B6BDED}" type="presParOf" srcId="{EF2CD41E-7E26-4CC9-BF48-30E56A140FB9}" destId="{1EC70BE5-19FF-4E9C-949C-E891AC5DE89C}" srcOrd="3" destOrd="0" presId="urn:microsoft.com/office/officeart/2005/8/layout/equation2"/>
    <dgm:cxn modelId="{21BB7F34-D9A5-4126-86D6-B0779E3D0980}" type="presParOf" srcId="{EF2CD41E-7E26-4CC9-BF48-30E56A140FB9}" destId="{14A3126E-2FB0-4682-A340-EED14DE4A882}" srcOrd="4" destOrd="0" presId="urn:microsoft.com/office/officeart/2005/8/layout/equation2"/>
    <dgm:cxn modelId="{0123148D-3F90-4DC9-BB04-4963D47695C5}" type="presParOf" srcId="{3E7EC0EE-2C9F-40DB-9106-50C0D2327FF6}" destId="{A304D5DB-A965-4538-ADE0-2678F52354D7}" srcOrd="1" destOrd="0" presId="urn:microsoft.com/office/officeart/2005/8/layout/equation2"/>
    <dgm:cxn modelId="{B6190C0D-AD7E-4259-BD16-E30FE0F8DB3D}" type="presParOf" srcId="{A304D5DB-A965-4538-ADE0-2678F52354D7}" destId="{762EDA9D-E956-4940-90CE-E1BA422C7AE8}" srcOrd="0" destOrd="0" presId="urn:microsoft.com/office/officeart/2005/8/layout/equation2"/>
    <dgm:cxn modelId="{770322BF-2025-4018-90B1-4C9037C610D6}" type="presParOf" srcId="{3E7EC0EE-2C9F-40DB-9106-50C0D2327FF6}" destId="{52B8335F-FAA4-4EF2-BD5F-9B0AC02808CF}"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324097-8EBA-4051-A82D-766908EAB73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CO"/>
        </a:p>
      </dgm:t>
    </dgm:pt>
    <dgm:pt modelId="{3CCE3182-0C0A-4E0C-8807-4DEEDC917179}">
      <dgm:prSet phldrT="[Texto]" custT="1"/>
      <dgm:spPr/>
      <dgm:t>
        <a:bodyPr/>
        <a:lstStyle/>
        <a:p>
          <a:r>
            <a:rPr lang="es-CO" sz="2400" dirty="0" smtClean="0"/>
            <a:t>ASI</a:t>
          </a:r>
          <a:endParaRPr lang="es-CO" sz="2400" dirty="0"/>
        </a:p>
      </dgm:t>
    </dgm:pt>
    <dgm:pt modelId="{5EC89E0F-9808-4568-B655-7BB7025F702B}" type="parTrans" cxnId="{5EE88D87-86BE-4BD5-AD1F-566B9389E38F}">
      <dgm:prSet/>
      <dgm:spPr/>
      <dgm:t>
        <a:bodyPr/>
        <a:lstStyle/>
        <a:p>
          <a:endParaRPr lang="es-CO"/>
        </a:p>
      </dgm:t>
    </dgm:pt>
    <dgm:pt modelId="{AE62DA6C-CD83-4A72-ABE6-838FFACFEE9A}" type="sibTrans" cxnId="{5EE88D87-86BE-4BD5-AD1F-566B9389E38F}">
      <dgm:prSet/>
      <dgm:spPr/>
      <dgm:t>
        <a:bodyPr/>
        <a:lstStyle/>
        <a:p>
          <a:endParaRPr lang="es-CO"/>
        </a:p>
      </dgm:t>
    </dgm:pt>
    <dgm:pt modelId="{CB197B7C-B5BB-4CFC-B528-451C431B431D}">
      <dgm:prSet phldrT="[Texto]" custT="1"/>
      <dgm:spPr/>
      <dgm:t>
        <a:bodyPr/>
        <a:lstStyle/>
        <a:p>
          <a:r>
            <a:rPr lang="es-CO" sz="2400" dirty="0" smtClean="0"/>
            <a:t>TEPT</a:t>
          </a:r>
          <a:endParaRPr lang="es-CO" sz="2400" dirty="0"/>
        </a:p>
      </dgm:t>
    </dgm:pt>
    <dgm:pt modelId="{F0F95F6B-76FD-4357-B0F7-ADAE74350E2D}" type="parTrans" cxnId="{36A6741D-9FFC-4627-B5C0-D5647CE5D18A}">
      <dgm:prSet/>
      <dgm:spPr/>
      <dgm:t>
        <a:bodyPr/>
        <a:lstStyle/>
        <a:p>
          <a:endParaRPr lang="es-CO"/>
        </a:p>
      </dgm:t>
    </dgm:pt>
    <dgm:pt modelId="{018E555D-76CF-4AB6-97A6-90A1B11A770C}" type="sibTrans" cxnId="{36A6741D-9FFC-4627-B5C0-D5647CE5D18A}">
      <dgm:prSet/>
      <dgm:spPr/>
      <dgm:t>
        <a:bodyPr/>
        <a:lstStyle/>
        <a:p>
          <a:endParaRPr lang="es-CO"/>
        </a:p>
      </dgm:t>
    </dgm:pt>
    <dgm:pt modelId="{8B127310-5104-4044-A307-FD1C36CCE10A}">
      <dgm:prSet phldrT="[Texto]" custT="1"/>
      <dgm:spPr/>
      <dgm:t>
        <a:bodyPr/>
        <a:lstStyle/>
        <a:p>
          <a:r>
            <a:rPr lang="es-CO" sz="2400" dirty="0" smtClean="0"/>
            <a:t>Alteración de la Toma de decisiones</a:t>
          </a:r>
          <a:endParaRPr lang="es-CO" sz="2400" dirty="0"/>
        </a:p>
      </dgm:t>
    </dgm:pt>
    <dgm:pt modelId="{FFC5B0AB-E418-48DB-9096-5C3810B4F9E5}" type="parTrans" cxnId="{36C16722-F98C-4986-906C-9E768CCEE2CD}">
      <dgm:prSet/>
      <dgm:spPr/>
      <dgm:t>
        <a:bodyPr/>
        <a:lstStyle/>
        <a:p>
          <a:endParaRPr lang="es-CO"/>
        </a:p>
      </dgm:t>
    </dgm:pt>
    <dgm:pt modelId="{5EC57804-0DF1-4617-91EA-5D5169DD221A}" type="sibTrans" cxnId="{36C16722-F98C-4986-906C-9E768CCEE2CD}">
      <dgm:prSet/>
      <dgm:spPr/>
      <dgm:t>
        <a:bodyPr/>
        <a:lstStyle/>
        <a:p>
          <a:endParaRPr lang="es-CO"/>
        </a:p>
      </dgm:t>
    </dgm:pt>
    <dgm:pt modelId="{7040B7C3-0A6C-4AF3-AE59-048213961AB7}">
      <dgm:prSet phldrT="[Texto]" custT="1"/>
      <dgm:spPr/>
      <dgm:t>
        <a:bodyPr/>
        <a:lstStyle/>
        <a:p>
          <a:pPr algn="ctr"/>
          <a:r>
            <a:rPr lang="es-CO" sz="2400" dirty="0" smtClean="0"/>
            <a:t>Alteración de las FE</a:t>
          </a:r>
          <a:endParaRPr lang="es-CO" sz="2400" dirty="0"/>
        </a:p>
      </dgm:t>
    </dgm:pt>
    <dgm:pt modelId="{BA2EF153-0FA7-482E-9019-ABA433745B42}" type="parTrans" cxnId="{20023231-17D2-48B2-A454-D3905A620982}">
      <dgm:prSet/>
      <dgm:spPr/>
      <dgm:t>
        <a:bodyPr/>
        <a:lstStyle/>
        <a:p>
          <a:endParaRPr lang="es-CO"/>
        </a:p>
      </dgm:t>
    </dgm:pt>
    <dgm:pt modelId="{932D33EE-412B-44DC-BF6E-E040AE6B5C39}" type="sibTrans" cxnId="{20023231-17D2-48B2-A454-D3905A620982}">
      <dgm:prSet/>
      <dgm:spPr/>
      <dgm:t>
        <a:bodyPr/>
        <a:lstStyle/>
        <a:p>
          <a:endParaRPr lang="es-CO"/>
        </a:p>
      </dgm:t>
    </dgm:pt>
    <dgm:pt modelId="{C642F370-A10E-4024-875C-7693B71C2CB5}" type="pres">
      <dgm:prSet presAssocID="{14324097-8EBA-4051-A82D-766908EAB73E}" presName="Name0" presStyleCnt="0">
        <dgm:presLayoutVars>
          <dgm:chMax val="7"/>
          <dgm:chPref val="5"/>
        </dgm:presLayoutVars>
      </dgm:prSet>
      <dgm:spPr/>
      <dgm:t>
        <a:bodyPr/>
        <a:lstStyle/>
        <a:p>
          <a:endParaRPr lang="es-CO"/>
        </a:p>
      </dgm:t>
    </dgm:pt>
    <dgm:pt modelId="{6E9428B4-69C2-42DE-8F48-E481DC0A799E}" type="pres">
      <dgm:prSet presAssocID="{14324097-8EBA-4051-A82D-766908EAB73E}" presName="arrowNode" presStyleLbl="node1" presStyleIdx="0" presStyleCnt="1"/>
      <dgm:spPr/>
    </dgm:pt>
    <dgm:pt modelId="{FC0652EB-B2FF-4C81-B560-83A1B7EFA91B}" type="pres">
      <dgm:prSet presAssocID="{3CCE3182-0C0A-4E0C-8807-4DEEDC917179}" presName="txNode1" presStyleLbl="revTx" presStyleIdx="0" presStyleCnt="4">
        <dgm:presLayoutVars>
          <dgm:bulletEnabled val="1"/>
        </dgm:presLayoutVars>
      </dgm:prSet>
      <dgm:spPr/>
      <dgm:t>
        <a:bodyPr/>
        <a:lstStyle/>
        <a:p>
          <a:endParaRPr lang="es-CO"/>
        </a:p>
      </dgm:t>
    </dgm:pt>
    <dgm:pt modelId="{FE12E001-C373-44FF-980E-8BC160B5B27E}" type="pres">
      <dgm:prSet presAssocID="{CB197B7C-B5BB-4CFC-B528-451C431B431D}" presName="txNode2" presStyleLbl="revTx" presStyleIdx="1" presStyleCnt="4" custLinFactNeighborX="-17819" custLinFactNeighborY="-49590">
        <dgm:presLayoutVars>
          <dgm:bulletEnabled val="1"/>
        </dgm:presLayoutVars>
      </dgm:prSet>
      <dgm:spPr/>
      <dgm:t>
        <a:bodyPr/>
        <a:lstStyle/>
        <a:p>
          <a:endParaRPr lang="es-CO"/>
        </a:p>
      </dgm:t>
    </dgm:pt>
    <dgm:pt modelId="{468195A5-1D7D-4379-B0E3-A950222A6921}" type="pres">
      <dgm:prSet presAssocID="{018E555D-76CF-4AB6-97A6-90A1B11A770C}" presName="dotNode2" presStyleCnt="0"/>
      <dgm:spPr/>
    </dgm:pt>
    <dgm:pt modelId="{C7FD052C-1FA5-41E4-8F9E-968CC1B01B3D}" type="pres">
      <dgm:prSet presAssocID="{018E555D-76CF-4AB6-97A6-90A1B11A770C}" presName="dotRepeatNode" presStyleLbl="fgShp" presStyleIdx="0" presStyleCnt="2"/>
      <dgm:spPr/>
      <dgm:t>
        <a:bodyPr/>
        <a:lstStyle/>
        <a:p>
          <a:endParaRPr lang="es-CO"/>
        </a:p>
      </dgm:t>
    </dgm:pt>
    <dgm:pt modelId="{726D07FB-DE34-495F-B3ED-15336EBF2A05}" type="pres">
      <dgm:prSet presAssocID="{7040B7C3-0A6C-4AF3-AE59-048213961AB7}" presName="txNode3" presStyleLbl="revTx" presStyleIdx="2" presStyleCnt="4">
        <dgm:presLayoutVars>
          <dgm:bulletEnabled val="1"/>
        </dgm:presLayoutVars>
      </dgm:prSet>
      <dgm:spPr/>
      <dgm:t>
        <a:bodyPr/>
        <a:lstStyle/>
        <a:p>
          <a:endParaRPr lang="es-CO"/>
        </a:p>
      </dgm:t>
    </dgm:pt>
    <dgm:pt modelId="{40729898-1BF0-4C36-B4B2-BCC001B4D843}" type="pres">
      <dgm:prSet presAssocID="{932D33EE-412B-44DC-BF6E-E040AE6B5C39}" presName="dotNode3" presStyleCnt="0"/>
      <dgm:spPr/>
    </dgm:pt>
    <dgm:pt modelId="{50A23BD1-55BC-47FE-AD3B-C017EDFF41F5}" type="pres">
      <dgm:prSet presAssocID="{932D33EE-412B-44DC-BF6E-E040AE6B5C39}" presName="dotRepeatNode" presStyleLbl="fgShp" presStyleIdx="1" presStyleCnt="2"/>
      <dgm:spPr/>
      <dgm:t>
        <a:bodyPr/>
        <a:lstStyle/>
        <a:p>
          <a:endParaRPr lang="es-CO"/>
        </a:p>
      </dgm:t>
    </dgm:pt>
    <dgm:pt modelId="{0E234D2C-D3C9-4F13-9842-E35AEF70DBBB}" type="pres">
      <dgm:prSet presAssocID="{8B127310-5104-4044-A307-FD1C36CCE10A}" presName="txNode4" presStyleLbl="revTx" presStyleIdx="3" presStyleCnt="4">
        <dgm:presLayoutVars>
          <dgm:bulletEnabled val="1"/>
        </dgm:presLayoutVars>
      </dgm:prSet>
      <dgm:spPr/>
      <dgm:t>
        <a:bodyPr/>
        <a:lstStyle/>
        <a:p>
          <a:endParaRPr lang="es-CO"/>
        </a:p>
      </dgm:t>
    </dgm:pt>
  </dgm:ptLst>
  <dgm:cxnLst>
    <dgm:cxn modelId="{26481A9C-1E09-4116-8B8B-1D09C0ABFB1B}" type="presOf" srcId="{3CCE3182-0C0A-4E0C-8807-4DEEDC917179}" destId="{FC0652EB-B2FF-4C81-B560-83A1B7EFA91B}" srcOrd="0" destOrd="0" presId="urn:microsoft.com/office/officeart/2009/3/layout/DescendingProcess"/>
    <dgm:cxn modelId="{20023231-17D2-48B2-A454-D3905A620982}" srcId="{14324097-8EBA-4051-A82D-766908EAB73E}" destId="{7040B7C3-0A6C-4AF3-AE59-048213961AB7}" srcOrd="2" destOrd="0" parTransId="{BA2EF153-0FA7-482E-9019-ABA433745B42}" sibTransId="{932D33EE-412B-44DC-BF6E-E040AE6B5C39}"/>
    <dgm:cxn modelId="{DD712062-B0FF-4692-AB36-87DA346065EB}" type="presOf" srcId="{932D33EE-412B-44DC-BF6E-E040AE6B5C39}" destId="{50A23BD1-55BC-47FE-AD3B-C017EDFF41F5}" srcOrd="0" destOrd="0" presId="urn:microsoft.com/office/officeart/2009/3/layout/DescendingProcess"/>
    <dgm:cxn modelId="{22940D3A-B57A-42C1-AD1F-095EDAB42114}" type="presOf" srcId="{CB197B7C-B5BB-4CFC-B528-451C431B431D}" destId="{FE12E001-C373-44FF-980E-8BC160B5B27E}" srcOrd="0" destOrd="0" presId="urn:microsoft.com/office/officeart/2009/3/layout/DescendingProcess"/>
    <dgm:cxn modelId="{3104B28D-1BD1-4451-A1AA-0934D04B1D93}" type="presOf" srcId="{018E555D-76CF-4AB6-97A6-90A1B11A770C}" destId="{C7FD052C-1FA5-41E4-8F9E-968CC1B01B3D}" srcOrd="0" destOrd="0" presId="urn:microsoft.com/office/officeart/2009/3/layout/DescendingProcess"/>
    <dgm:cxn modelId="{A94CCD16-3D95-4FCC-9F8F-38A3C321AC81}" type="presOf" srcId="{8B127310-5104-4044-A307-FD1C36CCE10A}" destId="{0E234D2C-D3C9-4F13-9842-E35AEF70DBBB}" srcOrd="0" destOrd="0" presId="urn:microsoft.com/office/officeart/2009/3/layout/DescendingProcess"/>
    <dgm:cxn modelId="{5EE88D87-86BE-4BD5-AD1F-566B9389E38F}" srcId="{14324097-8EBA-4051-A82D-766908EAB73E}" destId="{3CCE3182-0C0A-4E0C-8807-4DEEDC917179}" srcOrd="0" destOrd="0" parTransId="{5EC89E0F-9808-4568-B655-7BB7025F702B}" sibTransId="{AE62DA6C-CD83-4A72-ABE6-838FFACFEE9A}"/>
    <dgm:cxn modelId="{36A6741D-9FFC-4627-B5C0-D5647CE5D18A}" srcId="{14324097-8EBA-4051-A82D-766908EAB73E}" destId="{CB197B7C-B5BB-4CFC-B528-451C431B431D}" srcOrd="1" destOrd="0" parTransId="{F0F95F6B-76FD-4357-B0F7-ADAE74350E2D}" sibTransId="{018E555D-76CF-4AB6-97A6-90A1B11A770C}"/>
    <dgm:cxn modelId="{4AE6D0A2-DC8B-4B90-A061-F081A32C47AB}" type="presOf" srcId="{14324097-8EBA-4051-A82D-766908EAB73E}" destId="{C642F370-A10E-4024-875C-7693B71C2CB5}" srcOrd="0" destOrd="0" presId="urn:microsoft.com/office/officeart/2009/3/layout/DescendingProcess"/>
    <dgm:cxn modelId="{91542D02-18F6-4F92-83A8-EA2967D9381A}" type="presOf" srcId="{7040B7C3-0A6C-4AF3-AE59-048213961AB7}" destId="{726D07FB-DE34-495F-B3ED-15336EBF2A05}" srcOrd="0" destOrd="0" presId="urn:microsoft.com/office/officeart/2009/3/layout/DescendingProcess"/>
    <dgm:cxn modelId="{36C16722-F98C-4986-906C-9E768CCEE2CD}" srcId="{14324097-8EBA-4051-A82D-766908EAB73E}" destId="{8B127310-5104-4044-A307-FD1C36CCE10A}" srcOrd="3" destOrd="0" parTransId="{FFC5B0AB-E418-48DB-9096-5C3810B4F9E5}" sibTransId="{5EC57804-0DF1-4617-91EA-5D5169DD221A}"/>
    <dgm:cxn modelId="{D159AFBA-B55C-4F6F-A45A-EC3CC667CEF3}" type="presParOf" srcId="{C642F370-A10E-4024-875C-7693B71C2CB5}" destId="{6E9428B4-69C2-42DE-8F48-E481DC0A799E}" srcOrd="0" destOrd="0" presId="urn:microsoft.com/office/officeart/2009/3/layout/DescendingProcess"/>
    <dgm:cxn modelId="{175171DC-991E-41A2-BED4-61EF60307296}" type="presParOf" srcId="{C642F370-A10E-4024-875C-7693B71C2CB5}" destId="{FC0652EB-B2FF-4C81-B560-83A1B7EFA91B}" srcOrd="1" destOrd="0" presId="urn:microsoft.com/office/officeart/2009/3/layout/DescendingProcess"/>
    <dgm:cxn modelId="{20DAC2D0-92B0-43BE-8AD1-74BB9A6ED4AF}" type="presParOf" srcId="{C642F370-A10E-4024-875C-7693B71C2CB5}" destId="{FE12E001-C373-44FF-980E-8BC160B5B27E}" srcOrd="2" destOrd="0" presId="urn:microsoft.com/office/officeart/2009/3/layout/DescendingProcess"/>
    <dgm:cxn modelId="{48A8DC44-2CB2-48DC-B58F-8085BFA41B20}" type="presParOf" srcId="{C642F370-A10E-4024-875C-7693B71C2CB5}" destId="{468195A5-1D7D-4379-B0E3-A950222A6921}" srcOrd="3" destOrd="0" presId="urn:microsoft.com/office/officeart/2009/3/layout/DescendingProcess"/>
    <dgm:cxn modelId="{83B9F074-6DB9-41CB-B60E-DA184CEC3134}" type="presParOf" srcId="{468195A5-1D7D-4379-B0E3-A950222A6921}" destId="{C7FD052C-1FA5-41E4-8F9E-968CC1B01B3D}" srcOrd="0" destOrd="0" presId="urn:microsoft.com/office/officeart/2009/3/layout/DescendingProcess"/>
    <dgm:cxn modelId="{5BE56B52-39CD-4BCF-9F6D-D768C8433C40}" type="presParOf" srcId="{C642F370-A10E-4024-875C-7693B71C2CB5}" destId="{726D07FB-DE34-495F-B3ED-15336EBF2A05}" srcOrd="4" destOrd="0" presId="urn:microsoft.com/office/officeart/2009/3/layout/DescendingProcess"/>
    <dgm:cxn modelId="{3DB799EA-4E91-436A-8E3E-687FA65376FD}" type="presParOf" srcId="{C642F370-A10E-4024-875C-7693B71C2CB5}" destId="{40729898-1BF0-4C36-B4B2-BCC001B4D843}" srcOrd="5" destOrd="0" presId="urn:microsoft.com/office/officeart/2009/3/layout/DescendingProcess"/>
    <dgm:cxn modelId="{C5CCDC24-A2D9-40E0-953C-FA64CFCFF8D0}" type="presParOf" srcId="{40729898-1BF0-4C36-B4B2-BCC001B4D843}" destId="{50A23BD1-55BC-47FE-AD3B-C017EDFF41F5}" srcOrd="0" destOrd="0" presId="urn:microsoft.com/office/officeart/2009/3/layout/DescendingProcess"/>
    <dgm:cxn modelId="{55338A36-2919-4EC0-A504-D464F32FE511}" type="presParOf" srcId="{C642F370-A10E-4024-875C-7693B71C2CB5}" destId="{0E234D2C-D3C9-4F13-9842-E35AEF70DBBB}"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A2ED187-8635-4FB2-A22F-FBAAE9686337}" type="doc">
      <dgm:prSet loTypeId="urn:microsoft.com/office/officeart/2005/8/layout/equation2" loCatId="relationship" qsTypeId="urn:microsoft.com/office/officeart/2005/8/quickstyle/3d1" qsCatId="3D" csTypeId="urn:microsoft.com/office/officeart/2005/8/colors/accent1_2" csCatId="accent1" phldr="1"/>
      <dgm:spPr/>
    </dgm:pt>
    <dgm:pt modelId="{B3F00F3A-1353-43AF-830E-0658D6B2240D}">
      <dgm:prSet phldrT="[Texto]"/>
      <dgm:spPr/>
      <dgm:t>
        <a:bodyPr/>
        <a:lstStyle/>
        <a:p>
          <a:r>
            <a:rPr lang="es-CO" dirty="0" smtClean="0"/>
            <a:t>ASI</a:t>
          </a:r>
          <a:endParaRPr lang="es-CO" dirty="0"/>
        </a:p>
      </dgm:t>
    </dgm:pt>
    <dgm:pt modelId="{C5C5B89C-EFB0-4715-AEB5-3C078C2A2449}" type="parTrans" cxnId="{817EF71A-6DAD-479C-8ED5-FCEE28E8A693}">
      <dgm:prSet/>
      <dgm:spPr/>
      <dgm:t>
        <a:bodyPr/>
        <a:lstStyle/>
        <a:p>
          <a:endParaRPr lang="es-CO"/>
        </a:p>
      </dgm:t>
    </dgm:pt>
    <dgm:pt modelId="{1365D7CF-E43C-49DF-A6CA-305936274652}" type="sibTrans" cxnId="{817EF71A-6DAD-479C-8ED5-FCEE28E8A693}">
      <dgm:prSet/>
      <dgm:spPr/>
      <dgm:t>
        <a:bodyPr/>
        <a:lstStyle/>
        <a:p>
          <a:endParaRPr lang="es-CO"/>
        </a:p>
      </dgm:t>
    </dgm:pt>
    <dgm:pt modelId="{821F037F-0399-49EF-8337-B84811B9F524}">
      <dgm:prSet phldrT="[Texto]"/>
      <dgm:spPr/>
      <dgm:t>
        <a:bodyPr/>
        <a:lstStyle/>
        <a:p>
          <a:r>
            <a:rPr lang="es-CO" dirty="0" smtClean="0"/>
            <a:t>TEPT</a:t>
          </a:r>
          <a:endParaRPr lang="es-CO" dirty="0"/>
        </a:p>
      </dgm:t>
    </dgm:pt>
    <dgm:pt modelId="{62900340-398B-4EC8-9104-407365B793C1}" type="parTrans" cxnId="{5E5A1BB0-DD6E-41A6-AA1B-8D63416828AB}">
      <dgm:prSet/>
      <dgm:spPr/>
      <dgm:t>
        <a:bodyPr/>
        <a:lstStyle/>
        <a:p>
          <a:endParaRPr lang="es-CO"/>
        </a:p>
      </dgm:t>
    </dgm:pt>
    <dgm:pt modelId="{DEB014E1-9AE7-4364-B7BD-E76FD53F375F}" type="sibTrans" cxnId="{5E5A1BB0-DD6E-41A6-AA1B-8D63416828AB}">
      <dgm:prSet/>
      <dgm:spPr/>
      <dgm:t>
        <a:bodyPr/>
        <a:lstStyle/>
        <a:p>
          <a:endParaRPr lang="es-CO"/>
        </a:p>
      </dgm:t>
    </dgm:pt>
    <dgm:pt modelId="{9934300B-C1F4-4117-8603-59E0871ACE44}">
      <dgm:prSet phldrT="[Texto]"/>
      <dgm:spPr/>
      <dgm:t>
        <a:bodyPr/>
        <a:lstStyle/>
        <a:p>
          <a:r>
            <a:rPr lang="es-CO" dirty="0" smtClean="0"/>
            <a:t>Alteración de las FE</a:t>
          </a:r>
          <a:endParaRPr lang="es-CO" dirty="0"/>
        </a:p>
      </dgm:t>
    </dgm:pt>
    <dgm:pt modelId="{4A918EF3-57AA-4280-95D9-D57C970F11CF}" type="parTrans" cxnId="{21425CDA-5167-4852-881E-D03C1EF849BE}">
      <dgm:prSet/>
      <dgm:spPr/>
      <dgm:t>
        <a:bodyPr/>
        <a:lstStyle/>
        <a:p>
          <a:endParaRPr lang="es-CO"/>
        </a:p>
      </dgm:t>
    </dgm:pt>
    <dgm:pt modelId="{A1AE40BB-22A8-4C71-AFBC-B535135A130F}" type="sibTrans" cxnId="{21425CDA-5167-4852-881E-D03C1EF849BE}">
      <dgm:prSet/>
      <dgm:spPr/>
      <dgm:t>
        <a:bodyPr/>
        <a:lstStyle/>
        <a:p>
          <a:endParaRPr lang="es-CO"/>
        </a:p>
      </dgm:t>
    </dgm:pt>
    <dgm:pt modelId="{3E7EC0EE-2C9F-40DB-9106-50C0D2327FF6}" type="pres">
      <dgm:prSet presAssocID="{FA2ED187-8635-4FB2-A22F-FBAAE9686337}" presName="Name0" presStyleCnt="0">
        <dgm:presLayoutVars>
          <dgm:dir/>
          <dgm:resizeHandles val="exact"/>
        </dgm:presLayoutVars>
      </dgm:prSet>
      <dgm:spPr/>
    </dgm:pt>
    <dgm:pt modelId="{EF2CD41E-7E26-4CC9-BF48-30E56A140FB9}" type="pres">
      <dgm:prSet presAssocID="{FA2ED187-8635-4FB2-A22F-FBAAE9686337}" presName="vNodes" presStyleCnt="0"/>
      <dgm:spPr/>
    </dgm:pt>
    <dgm:pt modelId="{33E62AEC-0AE8-434F-BCBA-F4C626DBEB5F}" type="pres">
      <dgm:prSet presAssocID="{B3F00F3A-1353-43AF-830E-0658D6B2240D}" presName="node" presStyleLbl="node1" presStyleIdx="0" presStyleCnt="3">
        <dgm:presLayoutVars>
          <dgm:bulletEnabled val="1"/>
        </dgm:presLayoutVars>
      </dgm:prSet>
      <dgm:spPr/>
      <dgm:t>
        <a:bodyPr/>
        <a:lstStyle/>
        <a:p>
          <a:endParaRPr lang="es-CO"/>
        </a:p>
      </dgm:t>
    </dgm:pt>
    <dgm:pt modelId="{BA96DE86-EFFE-449C-95A8-C8C96E5CE6B5}" type="pres">
      <dgm:prSet presAssocID="{1365D7CF-E43C-49DF-A6CA-305936274652}" presName="spacerT" presStyleCnt="0"/>
      <dgm:spPr/>
    </dgm:pt>
    <dgm:pt modelId="{F485A0FC-73B0-4F82-B743-46473045D7C0}" type="pres">
      <dgm:prSet presAssocID="{1365D7CF-E43C-49DF-A6CA-305936274652}" presName="sibTrans" presStyleLbl="sibTrans2D1" presStyleIdx="0" presStyleCnt="2"/>
      <dgm:spPr/>
      <dgm:t>
        <a:bodyPr/>
        <a:lstStyle/>
        <a:p>
          <a:endParaRPr lang="es-CO"/>
        </a:p>
      </dgm:t>
    </dgm:pt>
    <dgm:pt modelId="{1EC70BE5-19FF-4E9C-949C-E891AC5DE89C}" type="pres">
      <dgm:prSet presAssocID="{1365D7CF-E43C-49DF-A6CA-305936274652}" presName="spacerB" presStyleCnt="0"/>
      <dgm:spPr/>
    </dgm:pt>
    <dgm:pt modelId="{14A3126E-2FB0-4682-A340-EED14DE4A882}" type="pres">
      <dgm:prSet presAssocID="{821F037F-0399-49EF-8337-B84811B9F524}" presName="node" presStyleLbl="node1" presStyleIdx="1" presStyleCnt="3">
        <dgm:presLayoutVars>
          <dgm:bulletEnabled val="1"/>
        </dgm:presLayoutVars>
      </dgm:prSet>
      <dgm:spPr/>
      <dgm:t>
        <a:bodyPr/>
        <a:lstStyle/>
        <a:p>
          <a:endParaRPr lang="es-CO"/>
        </a:p>
      </dgm:t>
    </dgm:pt>
    <dgm:pt modelId="{A304D5DB-A965-4538-ADE0-2678F52354D7}" type="pres">
      <dgm:prSet presAssocID="{FA2ED187-8635-4FB2-A22F-FBAAE9686337}" presName="sibTransLast" presStyleLbl="sibTrans2D1" presStyleIdx="1" presStyleCnt="2"/>
      <dgm:spPr/>
      <dgm:t>
        <a:bodyPr/>
        <a:lstStyle/>
        <a:p>
          <a:endParaRPr lang="es-CO"/>
        </a:p>
      </dgm:t>
    </dgm:pt>
    <dgm:pt modelId="{762EDA9D-E956-4940-90CE-E1BA422C7AE8}" type="pres">
      <dgm:prSet presAssocID="{FA2ED187-8635-4FB2-A22F-FBAAE9686337}" presName="connectorText" presStyleLbl="sibTrans2D1" presStyleIdx="1" presStyleCnt="2"/>
      <dgm:spPr/>
      <dgm:t>
        <a:bodyPr/>
        <a:lstStyle/>
        <a:p>
          <a:endParaRPr lang="es-CO"/>
        </a:p>
      </dgm:t>
    </dgm:pt>
    <dgm:pt modelId="{52B8335F-FAA4-4EF2-BD5F-9B0AC02808CF}" type="pres">
      <dgm:prSet presAssocID="{FA2ED187-8635-4FB2-A22F-FBAAE9686337}" presName="lastNode" presStyleLbl="node1" presStyleIdx="2" presStyleCnt="3" custScaleX="73257" custScaleY="72433" custLinFactNeighborX="1329" custLinFactNeighborY="-1595">
        <dgm:presLayoutVars>
          <dgm:bulletEnabled val="1"/>
        </dgm:presLayoutVars>
      </dgm:prSet>
      <dgm:spPr/>
      <dgm:t>
        <a:bodyPr/>
        <a:lstStyle/>
        <a:p>
          <a:endParaRPr lang="es-CO"/>
        </a:p>
      </dgm:t>
    </dgm:pt>
  </dgm:ptLst>
  <dgm:cxnLst>
    <dgm:cxn modelId="{734480BC-C2AD-4F9C-B296-C7FBFE79E236}" type="presOf" srcId="{1365D7CF-E43C-49DF-A6CA-305936274652}" destId="{F485A0FC-73B0-4F82-B743-46473045D7C0}" srcOrd="0" destOrd="0" presId="urn:microsoft.com/office/officeart/2005/8/layout/equation2"/>
    <dgm:cxn modelId="{B17E15F0-A377-493F-B7E4-E57EC401D240}" type="presOf" srcId="{821F037F-0399-49EF-8337-B84811B9F524}" destId="{14A3126E-2FB0-4682-A340-EED14DE4A882}" srcOrd="0" destOrd="0" presId="urn:microsoft.com/office/officeart/2005/8/layout/equation2"/>
    <dgm:cxn modelId="{9AEF333D-7F9F-49C2-8D99-5874ABA48659}" type="presOf" srcId="{DEB014E1-9AE7-4364-B7BD-E76FD53F375F}" destId="{A304D5DB-A965-4538-ADE0-2678F52354D7}" srcOrd="0" destOrd="0" presId="urn:microsoft.com/office/officeart/2005/8/layout/equation2"/>
    <dgm:cxn modelId="{5E5A1BB0-DD6E-41A6-AA1B-8D63416828AB}" srcId="{FA2ED187-8635-4FB2-A22F-FBAAE9686337}" destId="{821F037F-0399-49EF-8337-B84811B9F524}" srcOrd="1" destOrd="0" parTransId="{62900340-398B-4EC8-9104-407365B793C1}" sibTransId="{DEB014E1-9AE7-4364-B7BD-E76FD53F375F}"/>
    <dgm:cxn modelId="{3FDC743D-A7C9-4E8F-9626-8A6817F6CA08}" type="presOf" srcId="{DEB014E1-9AE7-4364-B7BD-E76FD53F375F}" destId="{762EDA9D-E956-4940-90CE-E1BA422C7AE8}" srcOrd="1" destOrd="0" presId="urn:microsoft.com/office/officeart/2005/8/layout/equation2"/>
    <dgm:cxn modelId="{21425CDA-5167-4852-881E-D03C1EF849BE}" srcId="{FA2ED187-8635-4FB2-A22F-FBAAE9686337}" destId="{9934300B-C1F4-4117-8603-59E0871ACE44}" srcOrd="2" destOrd="0" parTransId="{4A918EF3-57AA-4280-95D9-D57C970F11CF}" sibTransId="{A1AE40BB-22A8-4C71-AFBC-B535135A130F}"/>
    <dgm:cxn modelId="{817EF71A-6DAD-479C-8ED5-FCEE28E8A693}" srcId="{FA2ED187-8635-4FB2-A22F-FBAAE9686337}" destId="{B3F00F3A-1353-43AF-830E-0658D6B2240D}" srcOrd="0" destOrd="0" parTransId="{C5C5B89C-EFB0-4715-AEB5-3C078C2A2449}" sibTransId="{1365D7CF-E43C-49DF-A6CA-305936274652}"/>
    <dgm:cxn modelId="{B255BDFC-865B-4CCB-B0F3-07195963F1CC}" type="presOf" srcId="{FA2ED187-8635-4FB2-A22F-FBAAE9686337}" destId="{3E7EC0EE-2C9F-40DB-9106-50C0D2327FF6}" srcOrd="0" destOrd="0" presId="urn:microsoft.com/office/officeart/2005/8/layout/equation2"/>
    <dgm:cxn modelId="{8B1C7D2A-D609-4EBD-A408-51EF9F66E6C7}" type="presOf" srcId="{B3F00F3A-1353-43AF-830E-0658D6B2240D}" destId="{33E62AEC-0AE8-434F-BCBA-F4C626DBEB5F}" srcOrd="0" destOrd="0" presId="urn:microsoft.com/office/officeart/2005/8/layout/equation2"/>
    <dgm:cxn modelId="{73AD1100-9928-467A-B3BC-D085C4E8154E}" type="presOf" srcId="{9934300B-C1F4-4117-8603-59E0871ACE44}" destId="{52B8335F-FAA4-4EF2-BD5F-9B0AC02808CF}" srcOrd="0" destOrd="0" presId="urn:microsoft.com/office/officeart/2005/8/layout/equation2"/>
    <dgm:cxn modelId="{6B8241E3-5D6E-4C86-BFD1-F180C905CD65}" type="presParOf" srcId="{3E7EC0EE-2C9F-40DB-9106-50C0D2327FF6}" destId="{EF2CD41E-7E26-4CC9-BF48-30E56A140FB9}" srcOrd="0" destOrd="0" presId="urn:microsoft.com/office/officeart/2005/8/layout/equation2"/>
    <dgm:cxn modelId="{D7640F99-2230-48DC-ADA2-799F9D28021F}" type="presParOf" srcId="{EF2CD41E-7E26-4CC9-BF48-30E56A140FB9}" destId="{33E62AEC-0AE8-434F-BCBA-F4C626DBEB5F}" srcOrd="0" destOrd="0" presId="urn:microsoft.com/office/officeart/2005/8/layout/equation2"/>
    <dgm:cxn modelId="{E8468449-50B7-4E00-AEE2-2D26AF969A10}" type="presParOf" srcId="{EF2CD41E-7E26-4CC9-BF48-30E56A140FB9}" destId="{BA96DE86-EFFE-449C-95A8-C8C96E5CE6B5}" srcOrd="1" destOrd="0" presId="urn:microsoft.com/office/officeart/2005/8/layout/equation2"/>
    <dgm:cxn modelId="{CAD7DB56-2043-4C66-824F-F19E0EB6427A}" type="presParOf" srcId="{EF2CD41E-7E26-4CC9-BF48-30E56A140FB9}" destId="{F485A0FC-73B0-4F82-B743-46473045D7C0}" srcOrd="2" destOrd="0" presId="urn:microsoft.com/office/officeart/2005/8/layout/equation2"/>
    <dgm:cxn modelId="{CCB9F52D-0FB0-4B38-9465-7DE469EF61E7}" type="presParOf" srcId="{EF2CD41E-7E26-4CC9-BF48-30E56A140FB9}" destId="{1EC70BE5-19FF-4E9C-949C-E891AC5DE89C}" srcOrd="3" destOrd="0" presId="urn:microsoft.com/office/officeart/2005/8/layout/equation2"/>
    <dgm:cxn modelId="{923C2AB6-6EDA-4442-8E4C-7ED81706CAE6}" type="presParOf" srcId="{EF2CD41E-7E26-4CC9-BF48-30E56A140FB9}" destId="{14A3126E-2FB0-4682-A340-EED14DE4A882}" srcOrd="4" destOrd="0" presId="urn:microsoft.com/office/officeart/2005/8/layout/equation2"/>
    <dgm:cxn modelId="{E467F3B2-8AC2-4240-BEE3-725D7679ADA4}" type="presParOf" srcId="{3E7EC0EE-2C9F-40DB-9106-50C0D2327FF6}" destId="{A304D5DB-A965-4538-ADE0-2678F52354D7}" srcOrd="1" destOrd="0" presId="urn:microsoft.com/office/officeart/2005/8/layout/equation2"/>
    <dgm:cxn modelId="{E1F86015-7395-4185-A318-E3AB3B652DAE}" type="presParOf" srcId="{A304D5DB-A965-4538-ADE0-2678F52354D7}" destId="{762EDA9D-E956-4940-90CE-E1BA422C7AE8}" srcOrd="0" destOrd="0" presId="urn:microsoft.com/office/officeart/2005/8/layout/equation2"/>
    <dgm:cxn modelId="{8F2DA78C-C468-423E-8F15-8F35B2573119}" type="presParOf" srcId="{3E7EC0EE-2C9F-40DB-9106-50C0D2327FF6}" destId="{52B8335F-FAA4-4EF2-BD5F-9B0AC02808CF}" srcOrd="2" destOrd="0" presId="urn:microsoft.com/office/officeart/2005/8/layout/equation2"/>
  </dgm:cxnLst>
  <dgm:bg/>
  <dgm:whole>
    <a:ln w="9525">
      <a:solidFill>
        <a:schemeClr val="tx1"/>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7BE099-4F1B-4300-84C9-61D9CC9A176F}" type="doc">
      <dgm:prSet loTypeId="urn:microsoft.com/office/officeart/2005/8/layout/equation2" loCatId="relationship" qsTypeId="urn:microsoft.com/office/officeart/2005/8/quickstyle/3d1" qsCatId="3D" csTypeId="urn:microsoft.com/office/officeart/2005/8/colors/accent1_2" csCatId="accent1" phldr="1"/>
      <dgm:spPr/>
    </dgm:pt>
    <dgm:pt modelId="{42BF45C7-D088-4EAD-8138-6AB14FB03B68}">
      <dgm:prSet phldrT="[Texto]"/>
      <dgm:spPr/>
      <dgm:t>
        <a:bodyPr/>
        <a:lstStyle/>
        <a:p>
          <a:r>
            <a:rPr lang="es-CO" dirty="0" smtClean="0"/>
            <a:t>Alteración de las FE</a:t>
          </a:r>
          <a:endParaRPr lang="es-CO" dirty="0"/>
        </a:p>
      </dgm:t>
    </dgm:pt>
    <dgm:pt modelId="{5BFC3D70-D7F3-4A29-9DB4-4F9613BD1BE2}" type="parTrans" cxnId="{AF65131B-43CC-45FD-821F-E053DFBDBC84}">
      <dgm:prSet/>
      <dgm:spPr/>
      <dgm:t>
        <a:bodyPr/>
        <a:lstStyle/>
        <a:p>
          <a:endParaRPr lang="es-CO"/>
        </a:p>
      </dgm:t>
    </dgm:pt>
    <dgm:pt modelId="{B5E959F5-B835-4D00-8071-ED0EBF34225F}" type="sibTrans" cxnId="{AF65131B-43CC-45FD-821F-E053DFBDBC84}">
      <dgm:prSet/>
      <dgm:spPr/>
      <dgm:t>
        <a:bodyPr/>
        <a:lstStyle/>
        <a:p>
          <a:endParaRPr lang="es-CO"/>
        </a:p>
      </dgm:t>
    </dgm:pt>
    <dgm:pt modelId="{AF61DC97-A6C7-4A3A-B571-386E8D5B15AA}">
      <dgm:prSet phldrT="[Texto]"/>
      <dgm:spPr/>
      <dgm:t>
        <a:bodyPr/>
        <a:lstStyle/>
        <a:p>
          <a:r>
            <a:rPr lang="es-CO" dirty="0" smtClean="0"/>
            <a:t>Alteración de la Toma de decisiones</a:t>
          </a:r>
          <a:endParaRPr lang="es-CO" dirty="0"/>
        </a:p>
      </dgm:t>
    </dgm:pt>
    <dgm:pt modelId="{80ECCB8F-7B6B-479A-B80A-8A8D3763BB33}" type="parTrans" cxnId="{C2758DF2-0293-486E-9D1F-4BE3CC8BCD70}">
      <dgm:prSet/>
      <dgm:spPr/>
      <dgm:t>
        <a:bodyPr/>
        <a:lstStyle/>
        <a:p>
          <a:endParaRPr lang="es-CO"/>
        </a:p>
      </dgm:t>
    </dgm:pt>
    <dgm:pt modelId="{81ABFAD1-6F67-460C-AD3A-BD8A523F6B65}" type="sibTrans" cxnId="{C2758DF2-0293-486E-9D1F-4BE3CC8BCD70}">
      <dgm:prSet/>
      <dgm:spPr/>
      <dgm:t>
        <a:bodyPr/>
        <a:lstStyle/>
        <a:p>
          <a:endParaRPr lang="es-CO"/>
        </a:p>
      </dgm:t>
    </dgm:pt>
    <dgm:pt modelId="{88EADFC0-5853-4047-BECA-1556C4B6DE32}" type="pres">
      <dgm:prSet presAssocID="{267BE099-4F1B-4300-84C9-61D9CC9A176F}" presName="Name0" presStyleCnt="0">
        <dgm:presLayoutVars>
          <dgm:dir/>
          <dgm:resizeHandles val="exact"/>
        </dgm:presLayoutVars>
      </dgm:prSet>
      <dgm:spPr/>
    </dgm:pt>
    <dgm:pt modelId="{D0004EA3-0627-4245-A0EE-8000D7767CBD}" type="pres">
      <dgm:prSet presAssocID="{267BE099-4F1B-4300-84C9-61D9CC9A176F}" presName="vNodes" presStyleCnt="0"/>
      <dgm:spPr/>
    </dgm:pt>
    <dgm:pt modelId="{5DF96F0D-D33C-4AA0-9FE2-BBF3A1FCEFF6}" type="pres">
      <dgm:prSet presAssocID="{42BF45C7-D088-4EAD-8138-6AB14FB03B68}" presName="node" presStyleLbl="node1" presStyleIdx="0" presStyleCnt="2">
        <dgm:presLayoutVars>
          <dgm:bulletEnabled val="1"/>
        </dgm:presLayoutVars>
      </dgm:prSet>
      <dgm:spPr/>
      <dgm:t>
        <a:bodyPr/>
        <a:lstStyle/>
        <a:p>
          <a:endParaRPr lang="es-CO"/>
        </a:p>
      </dgm:t>
    </dgm:pt>
    <dgm:pt modelId="{0CE0C993-BEC4-4AFF-AAB2-85B565B5A6B3}" type="pres">
      <dgm:prSet presAssocID="{267BE099-4F1B-4300-84C9-61D9CC9A176F}" presName="sibTransLast" presStyleLbl="sibTrans2D1" presStyleIdx="0" presStyleCnt="1"/>
      <dgm:spPr/>
      <dgm:t>
        <a:bodyPr/>
        <a:lstStyle/>
        <a:p>
          <a:endParaRPr lang="es-CO"/>
        </a:p>
      </dgm:t>
    </dgm:pt>
    <dgm:pt modelId="{648CB8FE-E211-4E26-82FA-23D0B7359C9B}" type="pres">
      <dgm:prSet presAssocID="{267BE099-4F1B-4300-84C9-61D9CC9A176F}" presName="connectorText" presStyleLbl="sibTrans2D1" presStyleIdx="0" presStyleCnt="1"/>
      <dgm:spPr/>
      <dgm:t>
        <a:bodyPr/>
        <a:lstStyle/>
        <a:p>
          <a:endParaRPr lang="es-CO"/>
        </a:p>
      </dgm:t>
    </dgm:pt>
    <dgm:pt modelId="{0A76CD18-F3E7-4272-827C-FC0CA52C5089}" type="pres">
      <dgm:prSet presAssocID="{267BE099-4F1B-4300-84C9-61D9CC9A176F}" presName="lastNode" presStyleLbl="node1" presStyleIdx="1" presStyleCnt="2">
        <dgm:presLayoutVars>
          <dgm:bulletEnabled val="1"/>
        </dgm:presLayoutVars>
      </dgm:prSet>
      <dgm:spPr/>
      <dgm:t>
        <a:bodyPr/>
        <a:lstStyle/>
        <a:p>
          <a:endParaRPr lang="es-CO"/>
        </a:p>
      </dgm:t>
    </dgm:pt>
  </dgm:ptLst>
  <dgm:cxnLst>
    <dgm:cxn modelId="{FEB95F16-2D61-490E-BBD8-DA6163AE0740}" type="presOf" srcId="{B5E959F5-B835-4D00-8071-ED0EBF34225F}" destId="{648CB8FE-E211-4E26-82FA-23D0B7359C9B}" srcOrd="1" destOrd="0" presId="urn:microsoft.com/office/officeart/2005/8/layout/equation2"/>
    <dgm:cxn modelId="{1909CE4B-351E-44CF-9A10-32E9B9DED231}" type="presOf" srcId="{42BF45C7-D088-4EAD-8138-6AB14FB03B68}" destId="{5DF96F0D-D33C-4AA0-9FE2-BBF3A1FCEFF6}" srcOrd="0" destOrd="0" presId="urn:microsoft.com/office/officeart/2005/8/layout/equation2"/>
    <dgm:cxn modelId="{AF65131B-43CC-45FD-821F-E053DFBDBC84}" srcId="{267BE099-4F1B-4300-84C9-61D9CC9A176F}" destId="{42BF45C7-D088-4EAD-8138-6AB14FB03B68}" srcOrd="0" destOrd="0" parTransId="{5BFC3D70-D7F3-4A29-9DB4-4F9613BD1BE2}" sibTransId="{B5E959F5-B835-4D00-8071-ED0EBF34225F}"/>
    <dgm:cxn modelId="{B1DA2451-8833-40F6-A64D-82E0818C45DA}" type="presOf" srcId="{B5E959F5-B835-4D00-8071-ED0EBF34225F}" destId="{0CE0C993-BEC4-4AFF-AAB2-85B565B5A6B3}" srcOrd="0" destOrd="0" presId="urn:microsoft.com/office/officeart/2005/8/layout/equation2"/>
    <dgm:cxn modelId="{D48A0A97-BFFF-42AD-B134-7DCBB175E153}" type="presOf" srcId="{AF61DC97-A6C7-4A3A-B571-386E8D5B15AA}" destId="{0A76CD18-F3E7-4272-827C-FC0CA52C5089}" srcOrd="0" destOrd="0" presId="urn:microsoft.com/office/officeart/2005/8/layout/equation2"/>
    <dgm:cxn modelId="{C2758DF2-0293-486E-9D1F-4BE3CC8BCD70}" srcId="{267BE099-4F1B-4300-84C9-61D9CC9A176F}" destId="{AF61DC97-A6C7-4A3A-B571-386E8D5B15AA}" srcOrd="1" destOrd="0" parTransId="{80ECCB8F-7B6B-479A-B80A-8A8D3763BB33}" sibTransId="{81ABFAD1-6F67-460C-AD3A-BD8A523F6B65}"/>
    <dgm:cxn modelId="{F74C2B9D-206D-4F72-ABDA-03196F9E217C}" type="presOf" srcId="{267BE099-4F1B-4300-84C9-61D9CC9A176F}" destId="{88EADFC0-5853-4047-BECA-1556C4B6DE32}" srcOrd="0" destOrd="0" presId="urn:microsoft.com/office/officeart/2005/8/layout/equation2"/>
    <dgm:cxn modelId="{CEFBEFB1-1259-41EA-87F3-05CDFE1D501E}" type="presParOf" srcId="{88EADFC0-5853-4047-BECA-1556C4B6DE32}" destId="{D0004EA3-0627-4245-A0EE-8000D7767CBD}" srcOrd="0" destOrd="0" presId="urn:microsoft.com/office/officeart/2005/8/layout/equation2"/>
    <dgm:cxn modelId="{D778ACA6-C3A1-42D7-9767-87118E5C9BF8}" type="presParOf" srcId="{D0004EA3-0627-4245-A0EE-8000D7767CBD}" destId="{5DF96F0D-D33C-4AA0-9FE2-BBF3A1FCEFF6}" srcOrd="0" destOrd="0" presId="urn:microsoft.com/office/officeart/2005/8/layout/equation2"/>
    <dgm:cxn modelId="{650A0F09-9540-4D03-A2C6-A12A33E1773A}" type="presParOf" srcId="{88EADFC0-5853-4047-BECA-1556C4B6DE32}" destId="{0CE0C993-BEC4-4AFF-AAB2-85B565B5A6B3}" srcOrd="1" destOrd="0" presId="urn:microsoft.com/office/officeart/2005/8/layout/equation2"/>
    <dgm:cxn modelId="{9D4921E1-A7C9-4E40-89A4-DB8323438915}" type="presParOf" srcId="{0CE0C993-BEC4-4AFF-AAB2-85B565B5A6B3}" destId="{648CB8FE-E211-4E26-82FA-23D0B7359C9B}" srcOrd="0" destOrd="0" presId="urn:microsoft.com/office/officeart/2005/8/layout/equation2"/>
    <dgm:cxn modelId="{5F9FB884-43FA-4201-A186-2B1A01EC6537}" type="presParOf" srcId="{88EADFC0-5853-4047-BECA-1556C4B6DE32}" destId="{0A76CD18-F3E7-4272-827C-FC0CA52C5089}" srcOrd="2" destOrd="0" presId="urn:microsoft.com/office/officeart/2005/8/layout/equation2"/>
  </dgm:cxnLst>
  <dgm:bg/>
  <dgm:whole>
    <a:ln>
      <a:solidFill>
        <a:schemeClr val="tx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B53297C-7D5A-4A57-999B-84BF61D1B120}" type="doc">
      <dgm:prSet loTypeId="urn:microsoft.com/office/officeart/2005/8/layout/vList3" loCatId="list" qsTypeId="urn:microsoft.com/office/officeart/2005/8/quickstyle/simple1" qsCatId="simple" csTypeId="urn:microsoft.com/office/officeart/2005/8/colors/accent1_2" csCatId="accent1" phldr="1"/>
      <dgm:spPr/>
    </dgm:pt>
    <dgm:pt modelId="{E122EAC5-E667-4C77-ADD4-17EF667436CB}">
      <dgm:prSet phldrT="[Tex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s-CO" sz="2400" dirty="0" smtClean="0"/>
            <a:t>La literatura es poco clara la correlación entre la alteración de las FE y la toma de decisiones en adolescentes con ASI y el TEPT. </a:t>
          </a:r>
          <a:endParaRPr lang="es-CO" sz="2400" dirty="0"/>
        </a:p>
      </dgm:t>
    </dgm:pt>
    <dgm:pt modelId="{E6FC061B-29B4-48CD-8F72-F288A663F4E5}" type="parTrans" cxnId="{3E410AED-7955-4050-AA41-6EC389581990}">
      <dgm:prSet/>
      <dgm:spPr/>
      <dgm:t>
        <a:bodyPr/>
        <a:lstStyle/>
        <a:p>
          <a:endParaRPr lang="es-CO"/>
        </a:p>
      </dgm:t>
    </dgm:pt>
    <dgm:pt modelId="{30818544-7A12-4A12-8BDF-E1BC6DA81D4C}" type="sibTrans" cxnId="{3E410AED-7955-4050-AA41-6EC389581990}">
      <dgm:prSet/>
      <dgm:spPr/>
      <dgm:t>
        <a:bodyPr/>
        <a:lstStyle/>
        <a:p>
          <a:endParaRPr lang="es-CO"/>
        </a:p>
      </dgm:t>
    </dgm:pt>
    <dgm:pt modelId="{048AB277-69FB-415F-B947-E0FC77A8E412}">
      <dgm:prSet phldrT="[Texto]" custT="1"/>
      <dgm:spPr/>
      <dgm:t>
        <a:bodyPr/>
        <a:lstStyle/>
        <a:p>
          <a:r>
            <a:rPr lang="es-CO" sz="2400" dirty="0" smtClean="0"/>
            <a:t>Orienta para una mejor caracterización neuropsicológica en adolescentes que han experimentado el ASI. </a:t>
          </a:r>
          <a:endParaRPr lang="es-CO" sz="2400" dirty="0"/>
        </a:p>
      </dgm:t>
    </dgm:pt>
    <dgm:pt modelId="{BD5F43CD-F39A-46F6-B1CB-6D820F011C48}" type="parTrans" cxnId="{B6CFB3BF-41C6-4171-B782-F969165D07C5}">
      <dgm:prSet/>
      <dgm:spPr/>
      <dgm:t>
        <a:bodyPr/>
        <a:lstStyle/>
        <a:p>
          <a:endParaRPr lang="es-CO"/>
        </a:p>
      </dgm:t>
    </dgm:pt>
    <dgm:pt modelId="{467BE2CA-381D-45AB-9627-C7A52F4147F4}" type="sibTrans" cxnId="{B6CFB3BF-41C6-4171-B782-F969165D07C5}">
      <dgm:prSet/>
      <dgm:spPr/>
      <dgm:t>
        <a:bodyPr/>
        <a:lstStyle/>
        <a:p>
          <a:endParaRPr lang="es-CO"/>
        </a:p>
      </dgm:t>
    </dgm:pt>
    <dgm:pt modelId="{E59D790F-711B-43AB-A18E-838EF5F31CB4}">
      <dgm:prSet phldrT="[Texto]" custT="1"/>
      <dgm:spPr/>
      <dgm:t>
        <a:bodyPr/>
        <a:lstStyle/>
        <a:p>
          <a:r>
            <a:rPr lang="es-CO" sz="2400" dirty="0" smtClean="0"/>
            <a:t>Encamina a los psicólogos clínicos y neuropsicólogos a desarrollar un plan de rehabilitación mas apropiados. </a:t>
          </a:r>
          <a:endParaRPr lang="es-CO" sz="2400" dirty="0"/>
        </a:p>
      </dgm:t>
    </dgm:pt>
    <dgm:pt modelId="{35C04375-5719-42F5-84BA-8CF6F28DA78B}" type="parTrans" cxnId="{E9F38A97-E7AD-4DB9-A539-7EBBE6FEE03C}">
      <dgm:prSet/>
      <dgm:spPr/>
      <dgm:t>
        <a:bodyPr/>
        <a:lstStyle/>
        <a:p>
          <a:endParaRPr lang="es-CO"/>
        </a:p>
      </dgm:t>
    </dgm:pt>
    <dgm:pt modelId="{31265766-96F0-4CBD-8BBD-5D47A2ADAEB5}" type="sibTrans" cxnId="{E9F38A97-E7AD-4DB9-A539-7EBBE6FEE03C}">
      <dgm:prSet/>
      <dgm:spPr/>
      <dgm:t>
        <a:bodyPr/>
        <a:lstStyle/>
        <a:p>
          <a:endParaRPr lang="es-CO"/>
        </a:p>
      </dgm:t>
    </dgm:pt>
    <dgm:pt modelId="{E4C0A0C8-8230-49C5-A6CA-928400D2FF23}">
      <dgm:prSet custT="1"/>
      <dgm:spPr/>
      <dgm:t>
        <a:bodyPr/>
        <a:lstStyle/>
        <a:p>
          <a:r>
            <a:rPr lang="es-ES" sz="2400" dirty="0" smtClean="0"/>
            <a:t>Proporciona información que puede ser tomada como base para futuras investigaciones sobre este tema. </a:t>
          </a:r>
          <a:endParaRPr lang="es-CO" sz="2400" dirty="0"/>
        </a:p>
      </dgm:t>
    </dgm:pt>
    <dgm:pt modelId="{51A233A2-7CE6-4E4D-814C-6DC0E8F1D7B3}" type="parTrans" cxnId="{69F3C9BF-F685-4AA7-82C8-7A28380E0A70}">
      <dgm:prSet/>
      <dgm:spPr/>
      <dgm:t>
        <a:bodyPr/>
        <a:lstStyle/>
        <a:p>
          <a:endParaRPr lang="es-CO"/>
        </a:p>
      </dgm:t>
    </dgm:pt>
    <dgm:pt modelId="{EDC1CF13-4444-43DB-A396-3041D22F55DB}" type="sibTrans" cxnId="{69F3C9BF-F685-4AA7-82C8-7A28380E0A70}">
      <dgm:prSet/>
      <dgm:spPr/>
      <dgm:t>
        <a:bodyPr/>
        <a:lstStyle/>
        <a:p>
          <a:endParaRPr lang="es-CO"/>
        </a:p>
      </dgm:t>
    </dgm:pt>
    <dgm:pt modelId="{A63F07BD-1EB0-41C4-835D-154D3BC4C0AB}" type="pres">
      <dgm:prSet presAssocID="{0B53297C-7D5A-4A57-999B-84BF61D1B120}" presName="linearFlow" presStyleCnt="0">
        <dgm:presLayoutVars>
          <dgm:dir/>
          <dgm:resizeHandles val="exact"/>
        </dgm:presLayoutVars>
      </dgm:prSet>
      <dgm:spPr/>
    </dgm:pt>
    <dgm:pt modelId="{F5004422-A0E7-41A3-9D1E-AA5717435945}" type="pres">
      <dgm:prSet presAssocID="{E122EAC5-E667-4C77-ADD4-17EF667436CB}" presName="composite" presStyleCnt="0"/>
      <dgm:spPr/>
    </dgm:pt>
    <dgm:pt modelId="{EFB1DDEC-D950-4C80-BDEA-0C3ACE7E765A}" type="pres">
      <dgm:prSet presAssocID="{E122EAC5-E667-4C77-ADD4-17EF667436CB}" presName="imgShp"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dgm:spPr>
    </dgm:pt>
    <dgm:pt modelId="{D49777F1-9C71-4958-A95B-B29590FEC07E}" type="pres">
      <dgm:prSet presAssocID="{E122EAC5-E667-4C77-ADD4-17EF667436CB}" presName="txShp" presStyleLbl="node1" presStyleIdx="0" presStyleCnt="4" custLinFactNeighborY="3189">
        <dgm:presLayoutVars>
          <dgm:bulletEnabled val="1"/>
        </dgm:presLayoutVars>
      </dgm:prSet>
      <dgm:spPr/>
      <dgm:t>
        <a:bodyPr/>
        <a:lstStyle/>
        <a:p>
          <a:endParaRPr lang="es-CO"/>
        </a:p>
      </dgm:t>
    </dgm:pt>
    <dgm:pt modelId="{B5C4D0E6-6A70-47EA-AD03-CC07FBA26252}" type="pres">
      <dgm:prSet presAssocID="{30818544-7A12-4A12-8BDF-E1BC6DA81D4C}" presName="spacing" presStyleCnt="0"/>
      <dgm:spPr/>
    </dgm:pt>
    <dgm:pt modelId="{B2B8F79E-ACB2-49CB-B01F-3FC501AAE465}" type="pres">
      <dgm:prSet presAssocID="{048AB277-69FB-415F-B947-E0FC77A8E412}" presName="composite" presStyleCnt="0"/>
      <dgm:spPr/>
    </dgm:pt>
    <dgm:pt modelId="{621D6AA4-7A42-46D9-A4BA-6D7530CB9C08}" type="pres">
      <dgm:prSet presAssocID="{048AB277-69FB-415F-B947-E0FC77A8E412}" presName="imgShp" presStyleLbl="fgImgPlace1" presStyleIdx="1" presStyleCnt="4" custLinFactNeighborX="-3709" custLinFactNeighborY="-927"/>
      <dgm:spPr>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dgm:spPr>
    </dgm:pt>
    <dgm:pt modelId="{4B1F0466-772B-47B1-B0BF-82F33B069275}" type="pres">
      <dgm:prSet presAssocID="{048AB277-69FB-415F-B947-E0FC77A8E412}" presName="txShp" presStyleLbl="node1" presStyleIdx="1" presStyleCnt="4">
        <dgm:presLayoutVars>
          <dgm:bulletEnabled val="1"/>
        </dgm:presLayoutVars>
      </dgm:prSet>
      <dgm:spPr/>
      <dgm:t>
        <a:bodyPr/>
        <a:lstStyle/>
        <a:p>
          <a:endParaRPr lang="es-CO"/>
        </a:p>
      </dgm:t>
    </dgm:pt>
    <dgm:pt modelId="{53C0123A-667B-42F1-84F4-92B1373FC9BA}" type="pres">
      <dgm:prSet presAssocID="{467BE2CA-381D-45AB-9627-C7A52F4147F4}" presName="spacing" presStyleCnt="0"/>
      <dgm:spPr/>
    </dgm:pt>
    <dgm:pt modelId="{6EB767FF-D6B0-46EB-A326-8E2A51F8F9DE}" type="pres">
      <dgm:prSet presAssocID="{E59D790F-711B-43AB-A18E-838EF5F31CB4}" presName="composite" presStyleCnt="0"/>
      <dgm:spPr/>
    </dgm:pt>
    <dgm:pt modelId="{617F51D8-9D60-4640-9395-EECE0D99B30E}" type="pres">
      <dgm:prSet presAssocID="{E59D790F-711B-43AB-A18E-838EF5F31CB4}" presName="imgShp" presStyleLbl="fgImgPlace1" presStyleIdx="2" presStyleCnt="4" custLinFactNeighborX="-1854" custLinFactNeighborY="-927"/>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4E5D6E49-52A6-45A8-8860-15CA804A4537}" type="pres">
      <dgm:prSet presAssocID="{E59D790F-711B-43AB-A18E-838EF5F31CB4}" presName="txShp" presStyleLbl="node1" presStyleIdx="2" presStyleCnt="4">
        <dgm:presLayoutVars>
          <dgm:bulletEnabled val="1"/>
        </dgm:presLayoutVars>
      </dgm:prSet>
      <dgm:spPr/>
      <dgm:t>
        <a:bodyPr/>
        <a:lstStyle/>
        <a:p>
          <a:endParaRPr lang="es-CO"/>
        </a:p>
      </dgm:t>
    </dgm:pt>
    <dgm:pt modelId="{AE099D55-C9FE-4399-9843-0F7EC5362570}" type="pres">
      <dgm:prSet presAssocID="{31265766-96F0-4CBD-8BBD-5D47A2ADAEB5}" presName="spacing" presStyleCnt="0"/>
      <dgm:spPr/>
    </dgm:pt>
    <dgm:pt modelId="{21D17044-4436-4A5C-8C8D-FF141D22D7A0}" type="pres">
      <dgm:prSet presAssocID="{E4C0A0C8-8230-49C5-A6CA-928400D2FF23}" presName="composite" presStyleCnt="0"/>
      <dgm:spPr/>
    </dgm:pt>
    <dgm:pt modelId="{E296A6FD-F307-4A54-8814-57842187A3A0}" type="pres">
      <dgm:prSet presAssocID="{E4C0A0C8-8230-49C5-A6CA-928400D2FF23}"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dgm:spPr>
    </dgm:pt>
    <dgm:pt modelId="{B145EDF8-1722-4ABC-9846-D2774A26F75C}" type="pres">
      <dgm:prSet presAssocID="{E4C0A0C8-8230-49C5-A6CA-928400D2FF23}" presName="txShp" presStyleLbl="node1" presStyleIdx="3" presStyleCnt="4">
        <dgm:presLayoutVars>
          <dgm:bulletEnabled val="1"/>
        </dgm:presLayoutVars>
      </dgm:prSet>
      <dgm:spPr/>
      <dgm:t>
        <a:bodyPr/>
        <a:lstStyle/>
        <a:p>
          <a:endParaRPr lang="es-CO"/>
        </a:p>
      </dgm:t>
    </dgm:pt>
  </dgm:ptLst>
  <dgm:cxnLst>
    <dgm:cxn modelId="{3E410AED-7955-4050-AA41-6EC389581990}" srcId="{0B53297C-7D5A-4A57-999B-84BF61D1B120}" destId="{E122EAC5-E667-4C77-ADD4-17EF667436CB}" srcOrd="0" destOrd="0" parTransId="{E6FC061B-29B4-48CD-8F72-F288A663F4E5}" sibTransId="{30818544-7A12-4A12-8BDF-E1BC6DA81D4C}"/>
    <dgm:cxn modelId="{CC1F209F-71FE-430E-B174-9B5BECF8640A}" type="presOf" srcId="{E59D790F-711B-43AB-A18E-838EF5F31CB4}" destId="{4E5D6E49-52A6-45A8-8860-15CA804A4537}" srcOrd="0" destOrd="0" presId="urn:microsoft.com/office/officeart/2005/8/layout/vList3"/>
    <dgm:cxn modelId="{169C4B13-CF41-4A4D-BAF0-DBCB761769B0}" type="presOf" srcId="{048AB277-69FB-415F-B947-E0FC77A8E412}" destId="{4B1F0466-772B-47B1-B0BF-82F33B069275}" srcOrd="0" destOrd="0" presId="urn:microsoft.com/office/officeart/2005/8/layout/vList3"/>
    <dgm:cxn modelId="{25D4223D-E9C9-494E-987F-5EB14AAB7607}" type="presOf" srcId="{E122EAC5-E667-4C77-ADD4-17EF667436CB}" destId="{D49777F1-9C71-4958-A95B-B29590FEC07E}" srcOrd="0" destOrd="0" presId="urn:microsoft.com/office/officeart/2005/8/layout/vList3"/>
    <dgm:cxn modelId="{E9F38A97-E7AD-4DB9-A539-7EBBE6FEE03C}" srcId="{0B53297C-7D5A-4A57-999B-84BF61D1B120}" destId="{E59D790F-711B-43AB-A18E-838EF5F31CB4}" srcOrd="2" destOrd="0" parTransId="{35C04375-5719-42F5-84BA-8CF6F28DA78B}" sibTransId="{31265766-96F0-4CBD-8BBD-5D47A2ADAEB5}"/>
    <dgm:cxn modelId="{B6CFB3BF-41C6-4171-B782-F969165D07C5}" srcId="{0B53297C-7D5A-4A57-999B-84BF61D1B120}" destId="{048AB277-69FB-415F-B947-E0FC77A8E412}" srcOrd="1" destOrd="0" parTransId="{BD5F43CD-F39A-46F6-B1CB-6D820F011C48}" sibTransId="{467BE2CA-381D-45AB-9627-C7A52F4147F4}"/>
    <dgm:cxn modelId="{69F3C9BF-F685-4AA7-82C8-7A28380E0A70}" srcId="{0B53297C-7D5A-4A57-999B-84BF61D1B120}" destId="{E4C0A0C8-8230-49C5-A6CA-928400D2FF23}" srcOrd="3" destOrd="0" parTransId="{51A233A2-7CE6-4E4D-814C-6DC0E8F1D7B3}" sibTransId="{EDC1CF13-4444-43DB-A396-3041D22F55DB}"/>
    <dgm:cxn modelId="{AD82A20C-2D7A-49CC-B259-4CE5D7199CDC}" type="presOf" srcId="{E4C0A0C8-8230-49C5-A6CA-928400D2FF23}" destId="{B145EDF8-1722-4ABC-9846-D2774A26F75C}" srcOrd="0" destOrd="0" presId="urn:microsoft.com/office/officeart/2005/8/layout/vList3"/>
    <dgm:cxn modelId="{68B29B63-5C40-40E6-A597-50BE2F67F9C5}" type="presOf" srcId="{0B53297C-7D5A-4A57-999B-84BF61D1B120}" destId="{A63F07BD-1EB0-41C4-835D-154D3BC4C0AB}" srcOrd="0" destOrd="0" presId="urn:microsoft.com/office/officeart/2005/8/layout/vList3"/>
    <dgm:cxn modelId="{B4FF3BAC-B2AF-47A7-B1C1-A78DCCAAD2B4}" type="presParOf" srcId="{A63F07BD-1EB0-41C4-835D-154D3BC4C0AB}" destId="{F5004422-A0E7-41A3-9D1E-AA5717435945}" srcOrd="0" destOrd="0" presId="urn:microsoft.com/office/officeart/2005/8/layout/vList3"/>
    <dgm:cxn modelId="{1DA7A04C-26BD-474C-AFE4-674E310AD4BB}" type="presParOf" srcId="{F5004422-A0E7-41A3-9D1E-AA5717435945}" destId="{EFB1DDEC-D950-4C80-BDEA-0C3ACE7E765A}" srcOrd="0" destOrd="0" presId="urn:microsoft.com/office/officeart/2005/8/layout/vList3"/>
    <dgm:cxn modelId="{B04968AA-0C54-44C3-8A7D-54C5E7F88843}" type="presParOf" srcId="{F5004422-A0E7-41A3-9D1E-AA5717435945}" destId="{D49777F1-9C71-4958-A95B-B29590FEC07E}" srcOrd="1" destOrd="0" presId="urn:microsoft.com/office/officeart/2005/8/layout/vList3"/>
    <dgm:cxn modelId="{363BAC09-7511-41F2-99C5-C2781BFBA434}" type="presParOf" srcId="{A63F07BD-1EB0-41C4-835D-154D3BC4C0AB}" destId="{B5C4D0E6-6A70-47EA-AD03-CC07FBA26252}" srcOrd="1" destOrd="0" presId="urn:microsoft.com/office/officeart/2005/8/layout/vList3"/>
    <dgm:cxn modelId="{A06130E4-8D9B-40D2-B2F4-B531AAB0AB98}" type="presParOf" srcId="{A63F07BD-1EB0-41C4-835D-154D3BC4C0AB}" destId="{B2B8F79E-ACB2-49CB-B01F-3FC501AAE465}" srcOrd="2" destOrd="0" presId="urn:microsoft.com/office/officeart/2005/8/layout/vList3"/>
    <dgm:cxn modelId="{D293CEC0-6D98-444A-93F8-38B3E7479514}" type="presParOf" srcId="{B2B8F79E-ACB2-49CB-B01F-3FC501AAE465}" destId="{621D6AA4-7A42-46D9-A4BA-6D7530CB9C08}" srcOrd="0" destOrd="0" presId="urn:microsoft.com/office/officeart/2005/8/layout/vList3"/>
    <dgm:cxn modelId="{87E90E71-FDE9-4B64-B182-C573218D72EA}" type="presParOf" srcId="{B2B8F79E-ACB2-49CB-B01F-3FC501AAE465}" destId="{4B1F0466-772B-47B1-B0BF-82F33B069275}" srcOrd="1" destOrd="0" presId="urn:microsoft.com/office/officeart/2005/8/layout/vList3"/>
    <dgm:cxn modelId="{1DF67045-660B-4649-A6A5-9993B690EBEC}" type="presParOf" srcId="{A63F07BD-1EB0-41C4-835D-154D3BC4C0AB}" destId="{53C0123A-667B-42F1-84F4-92B1373FC9BA}" srcOrd="3" destOrd="0" presId="urn:microsoft.com/office/officeart/2005/8/layout/vList3"/>
    <dgm:cxn modelId="{205B59C5-7EA1-4B52-BF0F-675C190C5D98}" type="presParOf" srcId="{A63F07BD-1EB0-41C4-835D-154D3BC4C0AB}" destId="{6EB767FF-D6B0-46EB-A326-8E2A51F8F9DE}" srcOrd="4" destOrd="0" presId="urn:microsoft.com/office/officeart/2005/8/layout/vList3"/>
    <dgm:cxn modelId="{3BED0899-33D7-4F4A-8F27-1C15FA0F0317}" type="presParOf" srcId="{6EB767FF-D6B0-46EB-A326-8E2A51F8F9DE}" destId="{617F51D8-9D60-4640-9395-EECE0D99B30E}" srcOrd="0" destOrd="0" presId="urn:microsoft.com/office/officeart/2005/8/layout/vList3"/>
    <dgm:cxn modelId="{B2826BDA-520F-434C-89FD-A7EC378C996A}" type="presParOf" srcId="{6EB767FF-D6B0-46EB-A326-8E2A51F8F9DE}" destId="{4E5D6E49-52A6-45A8-8860-15CA804A4537}" srcOrd="1" destOrd="0" presId="urn:microsoft.com/office/officeart/2005/8/layout/vList3"/>
    <dgm:cxn modelId="{979E8353-04E5-43B2-9223-501FEC190E4A}" type="presParOf" srcId="{A63F07BD-1EB0-41C4-835D-154D3BC4C0AB}" destId="{AE099D55-C9FE-4399-9843-0F7EC5362570}" srcOrd="5" destOrd="0" presId="urn:microsoft.com/office/officeart/2005/8/layout/vList3"/>
    <dgm:cxn modelId="{8478F1B5-490F-4C75-8F8A-4CC58EFEA40A}" type="presParOf" srcId="{A63F07BD-1EB0-41C4-835D-154D3BC4C0AB}" destId="{21D17044-4436-4A5C-8C8D-FF141D22D7A0}" srcOrd="6" destOrd="0" presId="urn:microsoft.com/office/officeart/2005/8/layout/vList3"/>
    <dgm:cxn modelId="{35003D92-2500-460C-B23C-8FD979370DB6}" type="presParOf" srcId="{21D17044-4436-4A5C-8C8D-FF141D22D7A0}" destId="{E296A6FD-F307-4A54-8814-57842187A3A0}" srcOrd="0" destOrd="0" presId="urn:microsoft.com/office/officeart/2005/8/layout/vList3"/>
    <dgm:cxn modelId="{1D08603C-617D-4E59-9108-B2066867A0A8}" type="presParOf" srcId="{21D17044-4436-4A5C-8C8D-FF141D22D7A0}" destId="{B145EDF8-1722-4ABC-9846-D2774A26F75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DE50C9-6A62-45AC-AF42-A90DC46A3209}"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5F712884-449D-4DB5-9953-28B7C76B95EA}">
      <dgm:prSet phldrT="[Text]"/>
      <dgm:spPr/>
      <dgm:t>
        <a:bodyPr/>
        <a:lstStyle/>
        <a:p>
          <a:pPr algn="ctr" defTabSz="914400">
            <a:buNone/>
          </a:pPr>
          <a:r>
            <a:rPr lang="es-ES" noProof="1" smtClean="0"/>
            <a:t>Paso 1</a:t>
          </a:r>
          <a:endParaRPr lang="es-ES" noProof="1"/>
        </a:p>
      </dgm:t>
    </dgm:pt>
    <dgm:pt modelId="{959B81DB-0329-4043-A334-D05EB5160B66}" type="parTrans" cxnId="{5BBBD0A9-97DA-480E-AD44-1947C76CE5E6}">
      <dgm:prSet/>
      <dgm:spPr/>
      <dgm:t>
        <a:bodyPr/>
        <a:lstStyle/>
        <a:p>
          <a:endParaRPr lang="en-US"/>
        </a:p>
      </dgm:t>
    </dgm:pt>
    <dgm:pt modelId="{EB5FE175-6B6D-4195-A86F-6DFA96778160}" type="sibTrans" cxnId="{5BBBD0A9-97DA-480E-AD44-1947C76CE5E6}">
      <dgm:prSet/>
      <dgm:spPr/>
      <dgm:t>
        <a:bodyPr/>
        <a:lstStyle/>
        <a:p>
          <a:endParaRPr lang="en-US"/>
        </a:p>
      </dgm:t>
    </dgm:pt>
    <dgm:pt modelId="{3C06DC45-D510-48CC-B9DC-C19564791119}">
      <dgm:prSet phldrT="[Text]" custT="1"/>
      <dgm:spPr/>
      <dgm:t>
        <a:bodyPr/>
        <a:lstStyle/>
        <a:p>
          <a:pPr algn="l" defTabSz="914400">
            <a:buNone/>
          </a:pPr>
          <a:r>
            <a:rPr lang="es-CO" sz="2400" dirty="0" smtClean="0"/>
            <a:t>Realizar el consentimiento informado por parte del defensor, comisario, cuidador y adolescentes. </a:t>
          </a:r>
          <a:endParaRPr lang="es-ES" sz="2400" noProof="1"/>
        </a:p>
      </dgm:t>
    </dgm:pt>
    <dgm:pt modelId="{65F5C7C6-EB25-442A-AB0B-B47F97609474}" type="parTrans" cxnId="{55246683-0A80-455D-B6B5-2B2736293CF2}">
      <dgm:prSet/>
      <dgm:spPr/>
      <dgm:t>
        <a:bodyPr/>
        <a:lstStyle/>
        <a:p>
          <a:endParaRPr lang="en-US"/>
        </a:p>
      </dgm:t>
    </dgm:pt>
    <dgm:pt modelId="{D1AB7263-DC38-4830-9C45-C1403EA8E20B}" type="sibTrans" cxnId="{55246683-0A80-455D-B6B5-2B2736293CF2}">
      <dgm:prSet/>
      <dgm:spPr/>
      <dgm:t>
        <a:bodyPr/>
        <a:lstStyle/>
        <a:p>
          <a:endParaRPr lang="en-US"/>
        </a:p>
      </dgm:t>
    </dgm:pt>
    <dgm:pt modelId="{981C2CD8-7E8A-4682-8B5A-A510268B34AC}">
      <dgm:prSet phldrT="[Text]"/>
      <dgm:spPr/>
      <dgm:t>
        <a:bodyPr/>
        <a:lstStyle/>
        <a:p>
          <a:pPr algn="ctr" defTabSz="914400">
            <a:buNone/>
          </a:pPr>
          <a:r>
            <a:rPr lang="es-ES" noProof="1" smtClean="0"/>
            <a:t>Paso 2</a:t>
          </a:r>
          <a:endParaRPr lang="es-ES" noProof="1"/>
        </a:p>
      </dgm:t>
    </dgm:pt>
    <dgm:pt modelId="{1185AE54-EDEE-4D55-93F6-F7D354ED7C11}" type="parTrans" cxnId="{D95BF8C4-EEA0-4AAE-8693-AFAC7500B286}">
      <dgm:prSet/>
      <dgm:spPr/>
      <dgm:t>
        <a:bodyPr/>
        <a:lstStyle/>
        <a:p>
          <a:endParaRPr lang="en-US"/>
        </a:p>
      </dgm:t>
    </dgm:pt>
    <dgm:pt modelId="{D7467A3A-2B78-4CDD-91C9-D96452997227}" type="sibTrans" cxnId="{D95BF8C4-EEA0-4AAE-8693-AFAC7500B286}">
      <dgm:prSet/>
      <dgm:spPr/>
      <dgm:t>
        <a:bodyPr/>
        <a:lstStyle/>
        <a:p>
          <a:endParaRPr lang="en-US"/>
        </a:p>
      </dgm:t>
    </dgm:pt>
    <dgm:pt modelId="{CF1FE966-0BB0-47ED-84B3-EC7AB055925F}">
      <dgm:prSet phldrT="[Text]" custT="1"/>
      <dgm:spPr/>
      <dgm:t>
        <a:bodyPr/>
        <a:lstStyle/>
        <a:p>
          <a:pPr algn="l" defTabSz="914400">
            <a:buNone/>
          </a:pPr>
          <a:r>
            <a:rPr lang="es-ES" sz="2400" noProof="1" smtClean="0"/>
            <a:t>Aplicación de pruebas: </a:t>
          </a:r>
        </a:p>
        <a:p>
          <a:pPr algn="l" defTabSz="914400">
            <a:buNone/>
          </a:pPr>
          <a:r>
            <a:rPr lang="es-ES" sz="2400" noProof="1" smtClean="0"/>
            <a:t>- CPSS</a:t>
          </a:r>
        </a:p>
        <a:p>
          <a:pPr algn="l" defTabSz="914400">
            <a:buNone/>
          </a:pPr>
          <a:r>
            <a:rPr lang="es-ES" sz="2400" noProof="1" smtClean="0"/>
            <a:t>- NEUROPSI </a:t>
          </a:r>
        </a:p>
        <a:p>
          <a:pPr algn="l" defTabSz="914400">
            <a:buNone/>
          </a:pPr>
          <a:r>
            <a:rPr lang="es-ES" sz="2400" noProof="1" smtClean="0"/>
            <a:t>- IOWA GAMBLING TASK</a:t>
          </a:r>
          <a:endParaRPr lang="es-ES" sz="2400" noProof="1"/>
        </a:p>
      </dgm:t>
    </dgm:pt>
    <dgm:pt modelId="{FB956851-3BB2-4FF1-A9D6-4692FA0EFDCA}" type="parTrans" cxnId="{7A81218D-5146-40F9-9731-5BD21503537E}">
      <dgm:prSet/>
      <dgm:spPr/>
      <dgm:t>
        <a:bodyPr/>
        <a:lstStyle/>
        <a:p>
          <a:endParaRPr lang="en-US"/>
        </a:p>
      </dgm:t>
    </dgm:pt>
    <dgm:pt modelId="{831C3CE2-0F23-433C-85CA-9D194AAC5E20}" type="sibTrans" cxnId="{7A81218D-5146-40F9-9731-5BD21503537E}">
      <dgm:prSet/>
      <dgm:spPr/>
      <dgm:t>
        <a:bodyPr/>
        <a:lstStyle/>
        <a:p>
          <a:endParaRPr lang="en-US"/>
        </a:p>
      </dgm:t>
    </dgm:pt>
    <dgm:pt modelId="{DC2DF88C-35A0-4E30-A3E4-E002DC34F521}">
      <dgm:prSet phldrT="[Text]"/>
      <dgm:spPr/>
      <dgm:t>
        <a:bodyPr/>
        <a:lstStyle/>
        <a:p>
          <a:pPr algn="ctr" defTabSz="914400">
            <a:buNone/>
          </a:pPr>
          <a:r>
            <a:rPr lang="es-ES" noProof="1" smtClean="0"/>
            <a:t>Paso 3</a:t>
          </a:r>
          <a:endParaRPr lang="es-ES" noProof="1"/>
        </a:p>
      </dgm:t>
    </dgm:pt>
    <dgm:pt modelId="{9BB88C43-2261-4EC7-A70D-463964685938}" type="parTrans" cxnId="{63D5015B-3865-4A4B-AEB1-FBEF0DE71B9A}">
      <dgm:prSet/>
      <dgm:spPr/>
      <dgm:t>
        <a:bodyPr/>
        <a:lstStyle/>
        <a:p>
          <a:endParaRPr lang="en-US"/>
        </a:p>
      </dgm:t>
    </dgm:pt>
    <dgm:pt modelId="{4DFC88DE-E0F0-4976-9B83-58EADA7CE300}" type="sibTrans" cxnId="{63D5015B-3865-4A4B-AEB1-FBEF0DE71B9A}">
      <dgm:prSet/>
      <dgm:spPr/>
      <dgm:t>
        <a:bodyPr/>
        <a:lstStyle/>
        <a:p>
          <a:endParaRPr lang="en-US"/>
        </a:p>
      </dgm:t>
    </dgm:pt>
    <dgm:pt modelId="{DF9FD532-8B13-446E-B6A3-59BDF574BCA8}">
      <dgm:prSet phldrT="[Text]" custT="1"/>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S" sz="2000" b="0" noProof="1" smtClean="0"/>
            <a:t>Análisis de resultados: </a:t>
          </a:r>
          <a:r>
            <a:rPr lang="es-ES" sz="2000" b="0" dirty="0" smtClean="0"/>
            <a:t>con SPSS, aplicando una t-</a:t>
          </a:r>
          <a:r>
            <a:rPr lang="es-ES" sz="2000" b="0" dirty="0" err="1" smtClean="0"/>
            <a:t>Student</a:t>
          </a:r>
          <a:r>
            <a:rPr lang="es-ES" sz="2000" b="0" dirty="0" smtClean="0"/>
            <a:t>, </a:t>
          </a:r>
          <a:r>
            <a:rPr lang="es-ES" sz="2000" dirty="0" smtClean="0"/>
            <a:t>para corroborar la existencia de diferencias estadísticamente significativas del NEUROPSI y la IOWA GAMBLING TASK. </a:t>
          </a:r>
          <a:endParaRPr lang="es-ES" sz="2000" b="0" noProof="1"/>
        </a:p>
      </dgm:t>
    </dgm:pt>
    <dgm:pt modelId="{3A79FA23-5F3F-4F7D-B4AC-A9C282166E18}" type="parTrans" cxnId="{D998B319-C072-4BF0-B5CB-2075DB30B691}">
      <dgm:prSet/>
      <dgm:spPr/>
      <dgm:t>
        <a:bodyPr/>
        <a:lstStyle/>
        <a:p>
          <a:endParaRPr lang="en-US"/>
        </a:p>
      </dgm:t>
    </dgm:pt>
    <dgm:pt modelId="{31B32A6E-6E91-4EAA-96F6-92A0035B120A}" type="sibTrans" cxnId="{D998B319-C072-4BF0-B5CB-2075DB30B691}">
      <dgm:prSet/>
      <dgm:spPr/>
      <dgm:t>
        <a:bodyPr/>
        <a:lstStyle/>
        <a:p>
          <a:endParaRPr lang="en-US"/>
        </a:p>
      </dgm:t>
    </dgm:pt>
    <dgm:pt modelId="{F5961DD5-682B-4D21-A827-30C64679BB5F}">
      <dgm:prSet phldrT="[Text]"/>
      <dgm:spPr/>
      <dgm:t>
        <a:bodyPr/>
        <a:lstStyle/>
        <a:p>
          <a:pPr algn="ctr" defTabSz="914400">
            <a:buNone/>
          </a:pPr>
          <a:r>
            <a:rPr lang="es-ES" noProof="1" smtClean="0"/>
            <a:t>Paso 4</a:t>
          </a:r>
          <a:endParaRPr lang="es-ES" noProof="1"/>
        </a:p>
      </dgm:t>
    </dgm:pt>
    <dgm:pt modelId="{75D73089-01C8-4BC0-90ED-CA9D1B8E3ADF}" type="parTrans" cxnId="{73708078-FDBA-43F4-96AB-FB14C4C2602F}">
      <dgm:prSet/>
      <dgm:spPr/>
      <dgm:t>
        <a:bodyPr/>
        <a:lstStyle/>
        <a:p>
          <a:endParaRPr lang="en-US"/>
        </a:p>
      </dgm:t>
    </dgm:pt>
    <dgm:pt modelId="{CA7ED3B0-10D1-4E2F-8BA0-8D58C22A94D0}" type="sibTrans" cxnId="{73708078-FDBA-43F4-96AB-FB14C4C2602F}">
      <dgm:prSet/>
      <dgm:spPr/>
      <dgm:t>
        <a:bodyPr/>
        <a:lstStyle/>
        <a:p>
          <a:endParaRPr lang="en-US"/>
        </a:p>
      </dgm:t>
    </dgm:pt>
    <dgm:pt modelId="{72DB7378-4256-4528-8672-DEEF82828E57}">
      <dgm:prSet phldrT="[Text]" custT="1"/>
      <dgm:spPr/>
      <dgm:t>
        <a:bodyPr/>
        <a:lstStyle/>
        <a:p>
          <a:pPr algn="l" defTabSz="914400">
            <a:buNone/>
          </a:pPr>
          <a:r>
            <a:rPr lang="es-ES" sz="2000" dirty="0" smtClean="0"/>
            <a:t>Se calculó el índice de correlación de Pearson, para identificar las relaciones existentes entre las alteraciones de CPSS, FE, memoria y las elecciones de los tipos de barajas (A, B, C, D). </a:t>
          </a:r>
          <a:endParaRPr lang="es-ES" sz="2000" noProof="1"/>
        </a:p>
      </dgm:t>
    </dgm:pt>
    <dgm:pt modelId="{97CEFC59-E261-4652-BC13-D71B45B5EC50}" type="parTrans" cxnId="{2A4D48E1-6639-4AC8-ABBF-C8A0D045AFB7}">
      <dgm:prSet/>
      <dgm:spPr/>
      <dgm:t>
        <a:bodyPr/>
        <a:lstStyle/>
        <a:p>
          <a:endParaRPr lang="en-US"/>
        </a:p>
      </dgm:t>
    </dgm:pt>
    <dgm:pt modelId="{D0054105-F7A3-4CAE-89E2-0979360A932C}" type="sibTrans" cxnId="{2A4D48E1-6639-4AC8-ABBF-C8A0D045AFB7}">
      <dgm:prSet/>
      <dgm:spPr/>
      <dgm:t>
        <a:bodyPr/>
        <a:lstStyle/>
        <a:p>
          <a:endParaRPr lang="en-US"/>
        </a:p>
      </dgm:t>
    </dgm:pt>
    <dgm:pt modelId="{B9D275DE-3F39-4129-AB6E-BE65404DB657}" type="pres">
      <dgm:prSet presAssocID="{CADE50C9-6A62-45AC-AF42-A90DC46A3209}" presName="Name0" presStyleCnt="0">
        <dgm:presLayoutVars>
          <dgm:dir/>
        </dgm:presLayoutVars>
      </dgm:prSet>
      <dgm:spPr/>
      <dgm:t>
        <a:bodyPr/>
        <a:lstStyle/>
        <a:p>
          <a:endParaRPr lang="en-US"/>
        </a:p>
      </dgm:t>
    </dgm:pt>
    <dgm:pt modelId="{ED930561-EC19-4F23-85CC-6DBA131F1C6F}" type="pres">
      <dgm:prSet presAssocID="{5F712884-449D-4DB5-9953-28B7C76B95EA}" presName="composite" presStyleCnt="0"/>
      <dgm:spPr/>
      <dgm:t>
        <a:bodyPr/>
        <a:lstStyle/>
        <a:p>
          <a:endParaRPr lang="en-US"/>
        </a:p>
      </dgm:t>
    </dgm:pt>
    <dgm:pt modelId="{34758630-FC85-4EBE-9DA4-FA5707CE2F87}" type="pres">
      <dgm:prSet presAssocID="{5F712884-449D-4DB5-9953-28B7C76B95EA}" presName="Accent" presStyleLbl="alignAcc1" presStyleIdx="0" presStyleCnt="4"/>
      <dgm:spPr/>
      <dgm:t>
        <a:bodyPr/>
        <a:lstStyle/>
        <a:p>
          <a:endParaRPr lang="en-US"/>
        </a:p>
      </dgm:t>
    </dgm:pt>
    <dgm:pt modelId="{26BD0F0C-F483-40FB-A031-5C3617A7085B}" type="pres">
      <dgm:prSet presAssocID="{5F712884-449D-4DB5-9953-28B7C76B95EA}" presName="Image" presStyleLbl="node1" presStyleIdx="0" presStyleCnt="4" custScaleX="46640" custScaleY="36880" custLinFactNeighborX="-1736" custLinFactNeighborY="-3866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71987753-8B3F-4F60-AFF6-185331770F5F}" type="pres">
      <dgm:prSet presAssocID="{5F712884-449D-4DB5-9953-28B7C76B95EA}" presName="Child" presStyleLbl="revTx" presStyleIdx="0" presStyleCnt="4" custScaleX="115773" custScaleY="156127" custLinFactNeighborX="1513" custLinFactNeighborY="-14371">
        <dgm:presLayoutVars>
          <dgm:bulletEnabled val="1"/>
        </dgm:presLayoutVars>
      </dgm:prSet>
      <dgm:spPr/>
      <dgm:t>
        <a:bodyPr/>
        <a:lstStyle/>
        <a:p>
          <a:endParaRPr lang="en-US"/>
        </a:p>
      </dgm:t>
    </dgm:pt>
    <dgm:pt modelId="{FACB7ECB-811D-4FFC-A330-425010901C9A}" type="pres">
      <dgm:prSet presAssocID="{5F712884-449D-4DB5-9953-28B7C76B95EA}" presName="Parent" presStyleLbl="alignNode1" presStyleIdx="0" presStyleCnt="4">
        <dgm:presLayoutVars>
          <dgm:bulletEnabled val="1"/>
        </dgm:presLayoutVars>
      </dgm:prSet>
      <dgm:spPr/>
      <dgm:t>
        <a:bodyPr/>
        <a:lstStyle/>
        <a:p>
          <a:endParaRPr lang="en-US"/>
        </a:p>
      </dgm:t>
    </dgm:pt>
    <dgm:pt modelId="{FA519FDA-2A9A-4E75-9EAC-692CC241AA8F}" type="pres">
      <dgm:prSet presAssocID="{EB5FE175-6B6D-4195-A86F-6DFA96778160}" presName="sibTrans" presStyleCnt="0"/>
      <dgm:spPr/>
      <dgm:t>
        <a:bodyPr/>
        <a:lstStyle/>
        <a:p>
          <a:endParaRPr lang="en-US"/>
        </a:p>
      </dgm:t>
    </dgm:pt>
    <dgm:pt modelId="{2E6D1BE7-D2A3-4C38-A45A-38806D02D538}" type="pres">
      <dgm:prSet presAssocID="{981C2CD8-7E8A-4682-8B5A-A510268B34AC}" presName="composite" presStyleCnt="0"/>
      <dgm:spPr/>
      <dgm:t>
        <a:bodyPr/>
        <a:lstStyle/>
        <a:p>
          <a:endParaRPr lang="en-US"/>
        </a:p>
      </dgm:t>
    </dgm:pt>
    <dgm:pt modelId="{42DB1A58-CCCF-44A8-A5DD-A5012B99A530}" type="pres">
      <dgm:prSet presAssocID="{981C2CD8-7E8A-4682-8B5A-A510268B34AC}" presName="Accent" presStyleLbl="alignAcc1" presStyleIdx="1" presStyleCnt="4"/>
      <dgm:spPr/>
      <dgm:t>
        <a:bodyPr/>
        <a:lstStyle/>
        <a:p>
          <a:endParaRPr lang="en-US"/>
        </a:p>
      </dgm:t>
    </dgm:pt>
    <dgm:pt modelId="{F487C1E3-84A5-4905-AB9F-F4E7C5E80704}" type="pres">
      <dgm:prSet presAssocID="{981C2CD8-7E8A-4682-8B5A-A510268B34AC}" presName="Image" presStyleLbl="node1" presStyleIdx="1" presStyleCnt="4" custScaleX="49048" custScaleY="38450" custLinFactNeighborX="1185" custLinFactNeighborY="-37647"/>
      <dgm:spPr>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dgm:spPr>
      <dgm:t>
        <a:bodyPr/>
        <a:lstStyle/>
        <a:p>
          <a:endParaRPr lang="en-US"/>
        </a:p>
      </dgm:t>
    </dgm:pt>
    <dgm:pt modelId="{DB300938-72D4-4726-83E3-C78D254E0254}" type="pres">
      <dgm:prSet presAssocID="{981C2CD8-7E8A-4682-8B5A-A510268B34AC}" presName="Child" presStyleLbl="revTx" presStyleIdx="1" presStyleCnt="4" custScaleX="100625" custScaleY="104737" custLinFactNeighborX="5770" custLinFactNeighborY="-42779">
        <dgm:presLayoutVars>
          <dgm:bulletEnabled val="1"/>
        </dgm:presLayoutVars>
      </dgm:prSet>
      <dgm:spPr/>
      <dgm:t>
        <a:bodyPr/>
        <a:lstStyle/>
        <a:p>
          <a:endParaRPr lang="en-US"/>
        </a:p>
      </dgm:t>
    </dgm:pt>
    <dgm:pt modelId="{759C703B-C98A-4C5A-9045-7094E83F5151}" type="pres">
      <dgm:prSet presAssocID="{981C2CD8-7E8A-4682-8B5A-A510268B34AC}" presName="Parent" presStyleLbl="alignNode1" presStyleIdx="1" presStyleCnt="4">
        <dgm:presLayoutVars>
          <dgm:bulletEnabled val="1"/>
        </dgm:presLayoutVars>
      </dgm:prSet>
      <dgm:spPr/>
      <dgm:t>
        <a:bodyPr/>
        <a:lstStyle/>
        <a:p>
          <a:endParaRPr lang="en-US"/>
        </a:p>
      </dgm:t>
    </dgm:pt>
    <dgm:pt modelId="{C6BA1B28-9CF3-42E6-8491-E9D9C0B57D58}" type="pres">
      <dgm:prSet presAssocID="{D7467A3A-2B78-4CDD-91C9-D96452997227}" presName="sibTrans" presStyleCnt="0"/>
      <dgm:spPr/>
      <dgm:t>
        <a:bodyPr/>
        <a:lstStyle/>
        <a:p>
          <a:endParaRPr lang="en-US"/>
        </a:p>
      </dgm:t>
    </dgm:pt>
    <dgm:pt modelId="{263FD56F-6C55-4CDC-8D88-1FDEECD568EC}" type="pres">
      <dgm:prSet presAssocID="{DC2DF88C-35A0-4E30-A3E4-E002DC34F521}" presName="composite" presStyleCnt="0"/>
      <dgm:spPr/>
      <dgm:t>
        <a:bodyPr/>
        <a:lstStyle/>
        <a:p>
          <a:endParaRPr lang="en-US"/>
        </a:p>
      </dgm:t>
    </dgm:pt>
    <dgm:pt modelId="{73658839-4721-4704-9D54-AAF9A3A7054C}" type="pres">
      <dgm:prSet presAssocID="{DC2DF88C-35A0-4E30-A3E4-E002DC34F521}" presName="Accent" presStyleLbl="alignAcc1" presStyleIdx="2" presStyleCnt="4" custLinFactX="-200000" custLinFactNeighborX="-292836" custLinFactNeighborY="341"/>
      <dgm:spPr/>
      <dgm:t>
        <a:bodyPr/>
        <a:lstStyle/>
        <a:p>
          <a:endParaRPr lang="en-US"/>
        </a:p>
      </dgm:t>
    </dgm:pt>
    <dgm:pt modelId="{4158F4E1-65FB-4624-A4F6-E8C41953D5BD}" type="pres">
      <dgm:prSet presAssocID="{DC2DF88C-35A0-4E30-A3E4-E002DC34F521}" presName="Image" presStyleLbl="node1" presStyleIdx="2" presStyleCnt="4" custScaleX="46498" custScaleY="38183" custLinFactNeighborX="41" custLinFactNeighborY="-37790"/>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US"/>
        </a:p>
      </dgm:t>
    </dgm:pt>
    <dgm:pt modelId="{8F0FDEDF-0F45-45AB-99B1-4F84BFD1E4FD}" type="pres">
      <dgm:prSet presAssocID="{DC2DF88C-35A0-4E30-A3E4-E002DC34F521}" presName="Child" presStyleLbl="revTx" presStyleIdx="2" presStyleCnt="4" custScaleX="127187" custScaleY="150595" custLinFactNeighborX="14872" custLinFactNeighborY="-20697">
        <dgm:presLayoutVars>
          <dgm:bulletEnabled val="1"/>
        </dgm:presLayoutVars>
      </dgm:prSet>
      <dgm:spPr/>
      <dgm:t>
        <a:bodyPr/>
        <a:lstStyle/>
        <a:p>
          <a:endParaRPr lang="en-US"/>
        </a:p>
      </dgm:t>
    </dgm:pt>
    <dgm:pt modelId="{DB0C69C6-E24A-4A8A-8F23-F4277AD68835}" type="pres">
      <dgm:prSet presAssocID="{DC2DF88C-35A0-4E30-A3E4-E002DC34F521}" presName="Parent" presStyleLbl="alignNode1" presStyleIdx="2" presStyleCnt="4" custLinFactNeighborX="-7982" custLinFactNeighborY="3070">
        <dgm:presLayoutVars>
          <dgm:bulletEnabled val="1"/>
        </dgm:presLayoutVars>
      </dgm:prSet>
      <dgm:spPr/>
      <dgm:t>
        <a:bodyPr/>
        <a:lstStyle/>
        <a:p>
          <a:endParaRPr lang="en-US"/>
        </a:p>
      </dgm:t>
    </dgm:pt>
    <dgm:pt modelId="{A6EEBCAB-B34B-4814-BD6E-C81BE459DCFC}" type="pres">
      <dgm:prSet presAssocID="{4DFC88DE-E0F0-4976-9B83-58EADA7CE300}" presName="sibTrans" presStyleCnt="0"/>
      <dgm:spPr/>
      <dgm:t>
        <a:bodyPr/>
        <a:lstStyle/>
        <a:p>
          <a:endParaRPr lang="en-US"/>
        </a:p>
      </dgm:t>
    </dgm:pt>
    <dgm:pt modelId="{E164D2A0-9755-4CE3-A78E-1222314A0207}" type="pres">
      <dgm:prSet presAssocID="{F5961DD5-682B-4D21-A827-30C64679BB5F}" presName="composite" presStyleCnt="0"/>
      <dgm:spPr/>
      <dgm:t>
        <a:bodyPr/>
        <a:lstStyle/>
        <a:p>
          <a:endParaRPr lang="en-US"/>
        </a:p>
      </dgm:t>
    </dgm:pt>
    <dgm:pt modelId="{A739A7F4-B3DE-4090-B033-B6EB4F765FBB}" type="pres">
      <dgm:prSet presAssocID="{F5961DD5-682B-4D21-A827-30C64679BB5F}" presName="Accent" presStyleLbl="alignAcc1" presStyleIdx="3" presStyleCnt="4" custLinFactX="-230747" custLinFactNeighborX="-300000"/>
      <dgm:spPr/>
      <dgm:t>
        <a:bodyPr/>
        <a:lstStyle/>
        <a:p>
          <a:endParaRPr lang="en-US"/>
        </a:p>
      </dgm:t>
    </dgm:pt>
    <dgm:pt modelId="{02819168-B231-44A5-A8CA-BA79CDD83DA4}" type="pres">
      <dgm:prSet presAssocID="{F5961DD5-682B-4D21-A827-30C64679BB5F}" presName="Image" presStyleLbl="node1" presStyleIdx="3" presStyleCnt="4" custScaleX="45513" custScaleY="37292" custLinFactNeighborX="-3598" custLinFactNeighborY="-37928"/>
      <dgm:spPr>
        <a:blipFill rotWithShape="1">
          <a:blip xmlns:r="http://schemas.openxmlformats.org/officeDocument/2006/relationships" r:embed="rId4"/>
          <a:stretch>
            <a:fillRect/>
          </a:stretch>
        </a:blipFill>
      </dgm:spPr>
      <dgm:t>
        <a:bodyPr/>
        <a:lstStyle/>
        <a:p>
          <a:endParaRPr lang="en-US"/>
        </a:p>
      </dgm:t>
    </dgm:pt>
    <dgm:pt modelId="{246AC801-9E2B-428D-AC1B-D3179FD6DED7}" type="pres">
      <dgm:prSet presAssocID="{F5961DD5-682B-4D21-A827-30C64679BB5F}" presName="Child" presStyleLbl="revTx" presStyleIdx="3" presStyleCnt="4" custScaleX="120282" custScaleY="129113" custLinFactNeighborX="-522" custLinFactNeighborY="-31678">
        <dgm:presLayoutVars>
          <dgm:bulletEnabled val="1"/>
        </dgm:presLayoutVars>
      </dgm:prSet>
      <dgm:spPr/>
      <dgm:t>
        <a:bodyPr/>
        <a:lstStyle/>
        <a:p>
          <a:endParaRPr lang="en-US"/>
        </a:p>
      </dgm:t>
    </dgm:pt>
    <dgm:pt modelId="{7EF885F0-A32E-4348-9B84-19A91B17B0A7}" type="pres">
      <dgm:prSet presAssocID="{F5961DD5-682B-4D21-A827-30C64679BB5F}" presName="Parent" presStyleLbl="alignNode1" presStyleIdx="3" presStyleCnt="4" custLinFactNeighborX="-8596">
        <dgm:presLayoutVars>
          <dgm:bulletEnabled val="1"/>
        </dgm:presLayoutVars>
      </dgm:prSet>
      <dgm:spPr/>
      <dgm:t>
        <a:bodyPr/>
        <a:lstStyle/>
        <a:p>
          <a:endParaRPr lang="en-US"/>
        </a:p>
      </dgm:t>
    </dgm:pt>
  </dgm:ptLst>
  <dgm:cxnLst>
    <dgm:cxn modelId="{D998B319-C072-4BF0-B5CB-2075DB30B691}" srcId="{DC2DF88C-35A0-4E30-A3E4-E002DC34F521}" destId="{DF9FD532-8B13-446E-B6A3-59BDF574BCA8}" srcOrd="0" destOrd="0" parTransId="{3A79FA23-5F3F-4F7D-B4AC-A9C282166E18}" sibTransId="{31B32A6E-6E91-4EAA-96F6-92A0035B120A}"/>
    <dgm:cxn modelId="{7A81218D-5146-40F9-9731-5BD21503537E}" srcId="{981C2CD8-7E8A-4682-8B5A-A510268B34AC}" destId="{CF1FE966-0BB0-47ED-84B3-EC7AB055925F}" srcOrd="0" destOrd="0" parTransId="{FB956851-3BB2-4FF1-A9D6-4692FA0EFDCA}" sibTransId="{831C3CE2-0F23-433C-85CA-9D194AAC5E20}"/>
    <dgm:cxn modelId="{D95BF8C4-EEA0-4AAE-8693-AFAC7500B286}" srcId="{CADE50C9-6A62-45AC-AF42-A90DC46A3209}" destId="{981C2CD8-7E8A-4682-8B5A-A510268B34AC}" srcOrd="1" destOrd="0" parTransId="{1185AE54-EDEE-4D55-93F6-F7D354ED7C11}" sibTransId="{D7467A3A-2B78-4CDD-91C9-D96452997227}"/>
    <dgm:cxn modelId="{6C18D6AA-E460-442D-876B-356F8CEC6BCC}" type="presOf" srcId="{5F712884-449D-4DB5-9953-28B7C76B95EA}" destId="{FACB7ECB-811D-4FFC-A330-425010901C9A}" srcOrd="0" destOrd="0" presId="urn:microsoft.com/office/officeart/2008/layout/TitlePictureLineup"/>
    <dgm:cxn modelId="{5591816D-8861-4ACB-9254-209BD586D407}" type="presOf" srcId="{3C06DC45-D510-48CC-B9DC-C19564791119}" destId="{71987753-8B3F-4F60-AFF6-185331770F5F}" srcOrd="0" destOrd="0" presId="urn:microsoft.com/office/officeart/2008/layout/TitlePictureLineup"/>
    <dgm:cxn modelId="{51234081-EFC0-4740-B8CD-7A78677F59C2}" type="presOf" srcId="{F5961DD5-682B-4D21-A827-30C64679BB5F}" destId="{7EF885F0-A32E-4348-9B84-19A91B17B0A7}" srcOrd="0" destOrd="0" presId="urn:microsoft.com/office/officeart/2008/layout/TitlePictureLineup"/>
    <dgm:cxn modelId="{2A4D48E1-6639-4AC8-ABBF-C8A0D045AFB7}" srcId="{F5961DD5-682B-4D21-A827-30C64679BB5F}" destId="{72DB7378-4256-4528-8672-DEEF82828E57}" srcOrd="0" destOrd="0" parTransId="{97CEFC59-E261-4652-BC13-D71B45B5EC50}" sibTransId="{D0054105-F7A3-4CAE-89E2-0979360A932C}"/>
    <dgm:cxn modelId="{286158F8-A5A9-46ED-8D0F-8CCEE71675DA}" type="presOf" srcId="{CADE50C9-6A62-45AC-AF42-A90DC46A3209}" destId="{B9D275DE-3F39-4129-AB6E-BE65404DB657}" srcOrd="0" destOrd="0" presId="urn:microsoft.com/office/officeart/2008/layout/TitlePictureLineup"/>
    <dgm:cxn modelId="{D4CBA877-20FA-4358-9506-4C1E1501F593}" type="presOf" srcId="{DC2DF88C-35A0-4E30-A3E4-E002DC34F521}" destId="{DB0C69C6-E24A-4A8A-8F23-F4277AD68835}" srcOrd="0" destOrd="0" presId="urn:microsoft.com/office/officeart/2008/layout/TitlePictureLineup"/>
    <dgm:cxn modelId="{63D5015B-3865-4A4B-AEB1-FBEF0DE71B9A}" srcId="{CADE50C9-6A62-45AC-AF42-A90DC46A3209}" destId="{DC2DF88C-35A0-4E30-A3E4-E002DC34F521}" srcOrd="2" destOrd="0" parTransId="{9BB88C43-2261-4EC7-A70D-463964685938}" sibTransId="{4DFC88DE-E0F0-4976-9B83-58EADA7CE300}"/>
    <dgm:cxn modelId="{B13294CC-DD64-4F1C-8AB4-DB3881B8124B}" type="presOf" srcId="{DF9FD532-8B13-446E-B6A3-59BDF574BCA8}" destId="{8F0FDEDF-0F45-45AB-99B1-4F84BFD1E4FD}" srcOrd="0" destOrd="0" presId="urn:microsoft.com/office/officeart/2008/layout/TitlePictureLineup"/>
    <dgm:cxn modelId="{BB3545CD-BF42-4F07-BBB1-473F44FFC5A3}" type="presOf" srcId="{981C2CD8-7E8A-4682-8B5A-A510268B34AC}" destId="{759C703B-C98A-4C5A-9045-7094E83F5151}" srcOrd="0" destOrd="0" presId="urn:microsoft.com/office/officeart/2008/layout/TitlePictureLineup"/>
    <dgm:cxn modelId="{5BBBD0A9-97DA-480E-AD44-1947C76CE5E6}" srcId="{CADE50C9-6A62-45AC-AF42-A90DC46A3209}" destId="{5F712884-449D-4DB5-9953-28B7C76B95EA}" srcOrd="0" destOrd="0" parTransId="{959B81DB-0329-4043-A334-D05EB5160B66}" sibTransId="{EB5FE175-6B6D-4195-A86F-6DFA96778160}"/>
    <dgm:cxn modelId="{9901A1C6-34C6-4080-89FB-B34E3E840E59}" type="presOf" srcId="{CF1FE966-0BB0-47ED-84B3-EC7AB055925F}" destId="{DB300938-72D4-4726-83E3-C78D254E0254}" srcOrd="0" destOrd="0" presId="urn:microsoft.com/office/officeart/2008/layout/TitlePictureLineup"/>
    <dgm:cxn modelId="{55246683-0A80-455D-B6B5-2B2736293CF2}" srcId="{5F712884-449D-4DB5-9953-28B7C76B95EA}" destId="{3C06DC45-D510-48CC-B9DC-C19564791119}" srcOrd="0" destOrd="0" parTransId="{65F5C7C6-EB25-442A-AB0B-B47F97609474}" sibTransId="{D1AB7263-DC38-4830-9C45-C1403EA8E20B}"/>
    <dgm:cxn modelId="{F804B583-7A13-4839-9D95-81E731E34D57}" type="presOf" srcId="{72DB7378-4256-4528-8672-DEEF82828E57}" destId="{246AC801-9E2B-428D-AC1B-D3179FD6DED7}" srcOrd="0" destOrd="0" presId="urn:microsoft.com/office/officeart/2008/layout/TitlePictureLineup"/>
    <dgm:cxn modelId="{73708078-FDBA-43F4-96AB-FB14C4C2602F}" srcId="{CADE50C9-6A62-45AC-AF42-A90DC46A3209}" destId="{F5961DD5-682B-4D21-A827-30C64679BB5F}" srcOrd="3" destOrd="0" parTransId="{75D73089-01C8-4BC0-90ED-CA9D1B8E3ADF}" sibTransId="{CA7ED3B0-10D1-4E2F-8BA0-8D58C22A94D0}"/>
    <dgm:cxn modelId="{7523B6E9-F50F-4ED2-B65B-D52E14F81CF6}" type="presParOf" srcId="{B9D275DE-3F39-4129-AB6E-BE65404DB657}" destId="{ED930561-EC19-4F23-85CC-6DBA131F1C6F}" srcOrd="0" destOrd="0" presId="urn:microsoft.com/office/officeart/2008/layout/TitlePictureLineup"/>
    <dgm:cxn modelId="{FCEB5F3D-F305-43C8-8850-C0F28A1A4F26}" type="presParOf" srcId="{ED930561-EC19-4F23-85CC-6DBA131F1C6F}" destId="{34758630-FC85-4EBE-9DA4-FA5707CE2F87}" srcOrd="0" destOrd="0" presId="urn:microsoft.com/office/officeart/2008/layout/TitlePictureLineup"/>
    <dgm:cxn modelId="{4BE0856C-31B8-4566-9FD7-1675D0B24F0C}" type="presParOf" srcId="{ED930561-EC19-4F23-85CC-6DBA131F1C6F}" destId="{26BD0F0C-F483-40FB-A031-5C3617A7085B}" srcOrd="1" destOrd="0" presId="urn:microsoft.com/office/officeart/2008/layout/TitlePictureLineup"/>
    <dgm:cxn modelId="{7DD8FACA-8528-4BCA-9240-68178C7A2A59}" type="presParOf" srcId="{ED930561-EC19-4F23-85CC-6DBA131F1C6F}" destId="{71987753-8B3F-4F60-AFF6-185331770F5F}" srcOrd="2" destOrd="0" presId="urn:microsoft.com/office/officeart/2008/layout/TitlePictureLineup"/>
    <dgm:cxn modelId="{708B5C39-D5CC-4CAE-A5E1-0F6A8911768F}" type="presParOf" srcId="{ED930561-EC19-4F23-85CC-6DBA131F1C6F}" destId="{FACB7ECB-811D-4FFC-A330-425010901C9A}" srcOrd="3" destOrd="0" presId="urn:microsoft.com/office/officeart/2008/layout/TitlePictureLineup"/>
    <dgm:cxn modelId="{232F98C6-ADD5-49FB-A1B3-C559598EF074}" type="presParOf" srcId="{B9D275DE-3F39-4129-AB6E-BE65404DB657}" destId="{FA519FDA-2A9A-4E75-9EAC-692CC241AA8F}" srcOrd="1" destOrd="0" presId="urn:microsoft.com/office/officeart/2008/layout/TitlePictureLineup"/>
    <dgm:cxn modelId="{674F66CB-F684-4830-BBE5-9D2CAB614441}" type="presParOf" srcId="{B9D275DE-3F39-4129-AB6E-BE65404DB657}" destId="{2E6D1BE7-D2A3-4C38-A45A-38806D02D538}" srcOrd="2" destOrd="0" presId="urn:microsoft.com/office/officeart/2008/layout/TitlePictureLineup"/>
    <dgm:cxn modelId="{5C14A4FC-2A36-4999-A0BF-CE21FC65D6BE}" type="presParOf" srcId="{2E6D1BE7-D2A3-4C38-A45A-38806D02D538}" destId="{42DB1A58-CCCF-44A8-A5DD-A5012B99A530}" srcOrd="0" destOrd="0" presId="urn:microsoft.com/office/officeart/2008/layout/TitlePictureLineup"/>
    <dgm:cxn modelId="{D275C88F-B65E-49EA-8307-24225153D329}" type="presParOf" srcId="{2E6D1BE7-D2A3-4C38-A45A-38806D02D538}" destId="{F487C1E3-84A5-4905-AB9F-F4E7C5E80704}" srcOrd="1" destOrd="0" presId="urn:microsoft.com/office/officeart/2008/layout/TitlePictureLineup"/>
    <dgm:cxn modelId="{D108D9CB-C1DF-478F-B210-2C814F8691F5}" type="presParOf" srcId="{2E6D1BE7-D2A3-4C38-A45A-38806D02D538}" destId="{DB300938-72D4-4726-83E3-C78D254E0254}" srcOrd="2" destOrd="0" presId="urn:microsoft.com/office/officeart/2008/layout/TitlePictureLineup"/>
    <dgm:cxn modelId="{B609C75D-6F17-4037-9459-F445782A25CA}" type="presParOf" srcId="{2E6D1BE7-D2A3-4C38-A45A-38806D02D538}" destId="{759C703B-C98A-4C5A-9045-7094E83F5151}" srcOrd="3" destOrd="0" presId="urn:microsoft.com/office/officeart/2008/layout/TitlePictureLineup"/>
    <dgm:cxn modelId="{6096A3D9-E025-44BE-9EEF-DEFB7D1C46BA}" type="presParOf" srcId="{B9D275DE-3F39-4129-AB6E-BE65404DB657}" destId="{C6BA1B28-9CF3-42E6-8491-E9D9C0B57D58}" srcOrd="3" destOrd="0" presId="urn:microsoft.com/office/officeart/2008/layout/TitlePictureLineup"/>
    <dgm:cxn modelId="{48D9E72C-363C-41F0-AD9B-B88905B94862}" type="presParOf" srcId="{B9D275DE-3F39-4129-AB6E-BE65404DB657}" destId="{263FD56F-6C55-4CDC-8D88-1FDEECD568EC}" srcOrd="4" destOrd="0" presId="urn:microsoft.com/office/officeart/2008/layout/TitlePictureLineup"/>
    <dgm:cxn modelId="{CC12D551-F99D-4A06-98A5-F5E75B9C61E8}" type="presParOf" srcId="{263FD56F-6C55-4CDC-8D88-1FDEECD568EC}" destId="{73658839-4721-4704-9D54-AAF9A3A7054C}" srcOrd="0" destOrd="0" presId="urn:microsoft.com/office/officeart/2008/layout/TitlePictureLineup"/>
    <dgm:cxn modelId="{FAADB54C-C5F2-4F2A-A0FD-37FF9940A160}" type="presParOf" srcId="{263FD56F-6C55-4CDC-8D88-1FDEECD568EC}" destId="{4158F4E1-65FB-4624-A4F6-E8C41953D5BD}" srcOrd="1" destOrd="0" presId="urn:microsoft.com/office/officeart/2008/layout/TitlePictureLineup"/>
    <dgm:cxn modelId="{2638CBF2-3F03-4E12-A4EF-F6012C729C14}" type="presParOf" srcId="{263FD56F-6C55-4CDC-8D88-1FDEECD568EC}" destId="{8F0FDEDF-0F45-45AB-99B1-4F84BFD1E4FD}" srcOrd="2" destOrd="0" presId="urn:microsoft.com/office/officeart/2008/layout/TitlePictureLineup"/>
    <dgm:cxn modelId="{4CFDBC9B-14A1-4CA6-892E-EA11F5805390}" type="presParOf" srcId="{263FD56F-6C55-4CDC-8D88-1FDEECD568EC}" destId="{DB0C69C6-E24A-4A8A-8F23-F4277AD68835}" srcOrd="3" destOrd="0" presId="urn:microsoft.com/office/officeart/2008/layout/TitlePictureLineup"/>
    <dgm:cxn modelId="{5108FF47-ED5C-4461-8CFA-982212BD9F26}" type="presParOf" srcId="{B9D275DE-3F39-4129-AB6E-BE65404DB657}" destId="{A6EEBCAB-B34B-4814-BD6E-C81BE459DCFC}" srcOrd="5" destOrd="0" presId="urn:microsoft.com/office/officeart/2008/layout/TitlePictureLineup"/>
    <dgm:cxn modelId="{3A488E4C-B5F3-49D7-86EB-C447AD924240}" type="presParOf" srcId="{B9D275DE-3F39-4129-AB6E-BE65404DB657}" destId="{E164D2A0-9755-4CE3-A78E-1222314A0207}" srcOrd="6" destOrd="0" presId="urn:microsoft.com/office/officeart/2008/layout/TitlePictureLineup"/>
    <dgm:cxn modelId="{EBFFBF85-A269-4C3C-AC85-7AE3F41B103B}" type="presParOf" srcId="{E164D2A0-9755-4CE3-A78E-1222314A0207}" destId="{A739A7F4-B3DE-4090-B033-B6EB4F765FBB}" srcOrd="0" destOrd="0" presId="urn:microsoft.com/office/officeart/2008/layout/TitlePictureLineup"/>
    <dgm:cxn modelId="{B3FCE3BE-F53E-4C7C-A2DC-09FD9208D94E}" type="presParOf" srcId="{E164D2A0-9755-4CE3-A78E-1222314A0207}" destId="{02819168-B231-44A5-A8CA-BA79CDD83DA4}" srcOrd="1" destOrd="0" presId="urn:microsoft.com/office/officeart/2008/layout/TitlePictureLineup"/>
    <dgm:cxn modelId="{48FB7055-8DF5-4324-B365-7F8F209BF3BB}" type="presParOf" srcId="{E164D2A0-9755-4CE3-A78E-1222314A0207}" destId="{246AC801-9E2B-428D-AC1B-D3179FD6DED7}" srcOrd="2" destOrd="0" presId="urn:microsoft.com/office/officeart/2008/layout/TitlePictureLineup"/>
    <dgm:cxn modelId="{8E11133F-682B-4214-85E0-EEBB11C0CF26}" type="presParOf" srcId="{E164D2A0-9755-4CE3-A78E-1222314A0207}" destId="{7EF885F0-A32E-4348-9B84-19A91B17B0A7}"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324097-8EBA-4051-A82D-766908EAB73E}"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es-CO"/>
        </a:p>
      </dgm:t>
    </dgm:pt>
    <dgm:pt modelId="{3CCE3182-0C0A-4E0C-8807-4DEEDC917179}">
      <dgm:prSet phldrT="[Texto]" custT="1"/>
      <dgm:spPr/>
      <dgm:t>
        <a:bodyPr/>
        <a:lstStyle/>
        <a:p>
          <a:r>
            <a:rPr lang="es-CO" sz="2400" dirty="0" smtClean="0"/>
            <a:t>ASI</a:t>
          </a:r>
          <a:endParaRPr lang="es-CO" sz="2400" dirty="0"/>
        </a:p>
      </dgm:t>
    </dgm:pt>
    <dgm:pt modelId="{5EC89E0F-9808-4568-B655-7BB7025F702B}" type="parTrans" cxnId="{5EE88D87-86BE-4BD5-AD1F-566B9389E38F}">
      <dgm:prSet/>
      <dgm:spPr/>
      <dgm:t>
        <a:bodyPr/>
        <a:lstStyle/>
        <a:p>
          <a:endParaRPr lang="es-CO"/>
        </a:p>
      </dgm:t>
    </dgm:pt>
    <dgm:pt modelId="{AE62DA6C-CD83-4A72-ABE6-838FFACFEE9A}" type="sibTrans" cxnId="{5EE88D87-86BE-4BD5-AD1F-566B9389E38F}">
      <dgm:prSet/>
      <dgm:spPr/>
      <dgm:t>
        <a:bodyPr/>
        <a:lstStyle/>
        <a:p>
          <a:endParaRPr lang="es-CO"/>
        </a:p>
      </dgm:t>
    </dgm:pt>
    <dgm:pt modelId="{CB197B7C-B5BB-4CFC-B528-451C431B431D}">
      <dgm:prSet phldrT="[Texto]" custT="1"/>
      <dgm:spPr/>
      <dgm:t>
        <a:bodyPr/>
        <a:lstStyle/>
        <a:p>
          <a:r>
            <a:rPr lang="es-CO" sz="2400" dirty="0" smtClean="0"/>
            <a:t>TEPT</a:t>
          </a:r>
          <a:endParaRPr lang="es-CO" sz="2400" dirty="0"/>
        </a:p>
      </dgm:t>
    </dgm:pt>
    <dgm:pt modelId="{F0F95F6B-76FD-4357-B0F7-ADAE74350E2D}" type="parTrans" cxnId="{36A6741D-9FFC-4627-B5C0-D5647CE5D18A}">
      <dgm:prSet/>
      <dgm:spPr/>
      <dgm:t>
        <a:bodyPr/>
        <a:lstStyle/>
        <a:p>
          <a:endParaRPr lang="es-CO"/>
        </a:p>
      </dgm:t>
    </dgm:pt>
    <dgm:pt modelId="{018E555D-76CF-4AB6-97A6-90A1B11A770C}" type="sibTrans" cxnId="{36A6741D-9FFC-4627-B5C0-D5647CE5D18A}">
      <dgm:prSet/>
      <dgm:spPr/>
      <dgm:t>
        <a:bodyPr/>
        <a:lstStyle/>
        <a:p>
          <a:endParaRPr lang="es-CO"/>
        </a:p>
      </dgm:t>
    </dgm:pt>
    <dgm:pt modelId="{8B127310-5104-4044-A307-FD1C36CCE10A}">
      <dgm:prSet phldrT="[Texto]" custT="1"/>
      <dgm:spPr/>
      <dgm:t>
        <a:bodyPr/>
        <a:lstStyle/>
        <a:p>
          <a:r>
            <a:rPr lang="es-CO" sz="2400" dirty="0" smtClean="0"/>
            <a:t>Alteración de la Toma de decisiones (Bajas Ganancias)</a:t>
          </a:r>
          <a:endParaRPr lang="es-CO" sz="2400" dirty="0"/>
        </a:p>
      </dgm:t>
    </dgm:pt>
    <dgm:pt modelId="{FFC5B0AB-E418-48DB-9096-5C3810B4F9E5}" type="parTrans" cxnId="{36C16722-F98C-4986-906C-9E768CCEE2CD}">
      <dgm:prSet/>
      <dgm:spPr/>
      <dgm:t>
        <a:bodyPr/>
        <a:lstStyle/>
        <a:p>
          <a:endParaRPr lang="es-CO"/>
        </a:p>
      </dgm:t>
    </dgm:pt>
    <dgm:pt modelId="{5EC57804-0DF1-4617-91EA-5D5169DD221A}" type="sibTrans" cxnId="{36C16722-F98C-4986-906C-9E768CCEE2CD}">
      <dgm:prSet/>
      <dgm:spPr/>
      <dgm:t>
        <a:bodyPr/>
        <a:lstStyle/>
        <a:p>
          <a:endParaRPr lang="es-CO"/>
        </a:p>
      </dgm:t>
    </dgm:pt>
    <dgm:pt modelId="{7040B7C3-0A6C-4AF3-AE59-048213961AB7}">
      <dgm:prSet phldrT="[Texto]" custT="1"/>
      <dgm:spPr/>
      <dgm:t>
        <a:bodyPr/>
        <a:lstStyle/>
        <a:p>
          <a:pPr algn="ctr"/>
          <a:r>
            <a:rPr lang="es-CO" sz="2400" dirty="0" smtClean="0"/>
            <a:t>Alteración de las FE – Memoria (Verbal y Viso espacial )</a:t>
          </a:r>
          <a:endParaRPr lang="es-CO" sz="2400" dirty="0"/>
        </a:p>
      </dgm:t>
    </dgm:pt>
    <dgm:pt modelId="{BA2EF153-0FA7-482E-9019-ABA433745B42}" type="parTrans" cxnId="{20023231-17D2-48B2-A454-D3905A620982}">
      <dgm:prSet/>
      <dgm:spPr/>
      <dgm:t>
        <a:bodyPr/>
        <a:lstStyle/>
        <a:p>
          <a:endParaRPr lang="es-CO"/>
        </a:p>
      </dgm:t>
    </dgm:pt>
    <dgm:pt modelId="{932D33EE-412B-44DC-BF6E-E040AE6B5C39}" type="sibTrans" cxnId="{20023231-17D2-48B2-A454-D3905A620982}">
      <dgm:prSet/>
      <dgm:spPr/>
      <dgm:t>
        <a:bodyPr/>
        <a:lstStyle/>
        <a:p>
          <a:endParaRPr lang="es-CO"/>
        </a:p>
      </dgm:t>
    </dgm:pt>
    <dgm:pt modelId="{C642F370-A10E-4024-875C-7693B71C2CB5}" type="pres">
      <dgm:prSet presAssocID="{14324097-8EBA-4051-A82D-766908EAB73E}" presName="Name0" presStyleCnt="0">
        <dgm:presLayoutVars>
          <dgm:chMax val="7"/>
          <dgm:chPref val="5"/>
        </dgm:presLayoutVars>
      </dgm:prSet>
      <dgm:spPr/>
      <dgm:t>
        <a:bodyPr/>
        <a:lstStyle/>
        <a:p>
          <a:endParaRPr lang="es-CO"/>
        </a:p>
      </dgm:t>
    </dgm:pt>
    <dgm:pt modelId="{6E9428B4-69C2-42DE-8F48-E481DC0A799E}" type="pres">
      <dgm:prSet presAssocID="{14324097-8EBA-4051-A82D-766908EAB73E}" presName="arrowNode" presStyleLbl="node1" presStyleIdx="0" presStyleCnt="1" custAng="20829876" custScaleX="87206"/>
      <dgm:spPr/>
    </dgm:pt>
    <dgm:pt modelId="{FC0652EB-B2FF-4C81-B560-83A1B7EFA91B}" type="pres">
      <dgm:prSet presAssocID="{3CCE3182-0C0A-4E0C-8807-4DEEDC917179}" presName="txNode1" presStyleLbl="revTx" presStyleIdx="0" presStyleCnt="4">
        <dgm:presLayoutVars>
          <dgm:bulletEnabled val="1"/>
        </dgm:presLayoutVars>
      </dgm:prSet>
      <dgm:spPr/>
      <dgm:t>
        <a:bodyPr/>
        <a:lstStyle/>
        <a:p>
          <a:endParaRPr lang="es-CO"/>
        </a:p>
      </dgm:t>
    </dgm:pt>
    <dgm:pt modelId="{FE12E001-C373-44FF-980E-8BC160B5B27E}" type="pres">
      <dgm:prSet presAssocID="{CB197B7C-B5BB-4CFC-B528-451C431B431D}" presName="txNode2" presStyleLbl="revTx" presStyleIdx="1" presStyleCnt="4" custLinFactNeighborX="-17819" custLinFactNeighborY="-49590">
        <dgm:presLayoutVars>
          <dgm:bulletEnabled val="1"/>
        </dgm:presLayoutVars>
      </dgm:prSet>
      <dgm:spPr/>
      <dgm:t>
        <a:bodyPr/>
        <a:lstStyle/>
        <a:p>
          <a:endParaRPr lang="es-CO"/>
        </a:p>
      </dgm:t>
    </dgm:pt>
    <dgm:pt modelId="{468195A5-1D7D-4379-B0E3-A950222A6921}" type="pres">
      <dgm:prSet presAssocID="{018E555D-76CF-4AB6-97A6-90A1B11A770C}" presName="dotNode2" presStyleCnt="0"/>
      <dgm:spPr/>
    </dgm:pt>
    <dgm:pt modelId="{C7FD052C-1FA5-41E4-8F9E-968CC1B01B3D}" type="pres">
      <dgm:prSet presAssocID="{018E555D-76CF-4AB6-97A6-90A1B11A770C}" presName="dotRepeatNode" presStyleLbl="fgShp" presStyleIdx="0" presStyleCnt="2"/>
      <dgm:spPr/>
      <dgm:t>
        <a:bodyPr/>
        <a:lstStyle/>
        <a:p>
          <a:endParaRPr lang="es-CO"/>
        </a:p>
      </dgm:t>
    </dgm:pt>
    <dgm:pt modelId="{726D07FB-DE34-495F-B3ED-15336EBF2A05}" type="pres">
      <dgm:prSet presAssocID="{7040B7C3-0A6C-4AF3-AE59-048213961AB7}" presName="txNode3" presStyleLbl="revTx" presStyleIdx="2" presStyleCnt="4" custLinFactNeighborX="-15860" custLinFactNeighborY="8077">
        <dgm:presLayoutVars>
          <dgm:bulletEnabled val="1"/>
        </dgm:presLayoutVars>
      </dgm:prSet>
      <dgm:spPr/>
      <dgm:t>
        <a:bodyPr/>
        <a:lstStyle/>
        <a:p>
          <a:endParaRPr lang="es-CO"/>
        </a:p>
      </dgm:t>
    </dgm:pt>
    <dgm:pt modelId="{40729898-1BF0-4C36-B4B2-BCC001B4D843}" type="pres">
      <dgm:prSet presAssocID="{932D33EE-412B-44DC-BF6E-E040AE6B5C39}" presName="dotNode3" presStyleCnt="0"/>
      <dgm:spPr/>
    </dgm:pt>
    <dgm:pt modelId="{50A23BD1-55BC-47FE-AD3B-C017EDFF41F5}" type="pres">
      <dgm:prSet presAssocID="{932D33EE-412B-44DC-BF6E-E040AE6B5C39}" presName="dotRepeatNode" presStyleLbl="fgShp" presStyleIdx="1" presStyleCnt="2"/>
      <dgm:spPr/>
      <dgm:t>
        <a:bodyPr/>
        <a:lstStyle/>
        <a:p>
          <a:endParaRPr lang="es-CO"/>
        </a:p>
      </dgm:t>
    </dgm:pt>
    <dgm:pt modelId="{0E234D2C-D3C9-4F13-9842-E35AEF70DBBB}" type="pres">
      <dgm:prSet presAssocID="{8B127310-5104-4044-A307-FD1C36CCE10A}" presName="txNode4" presStyleLbl="revTx" presStyleIdx="3" presStyleCnt="4" custScaleX="140553" custLinFactNeighborX="33937" custLinFactNeighborY="-37657">
        <dgm:presLayoutVars>
          <dgm:bulletEnabled val="1"/>
        </dgm:presLayoutVars>
      </dgm:prSet>
      <dgm:spPr/>
      <dgm:t>
        <a:bodyPr/>
        <a:lstStyle/>
        <a:p>
          <a:endParaRPr lang="es-CO"/>
        </a:p>
      </dgm:t>
    </dgm:pt>
  </dgm:ptLst>
  <dgm:cxnLst>
    <dgm:cxn modelId="{DF933FF7-8FB1-4A78-A0F6-822094B1B2A9}" type="presOf" srcId="{932D33EE-412B-44DC-BF6E-E040AE6B5C39}" destId="{50A23BD1-55BC-47FE-AD3B-C017EDFF41F5}" srcOrd="0" destOrd="0" presId="urn:microsoft.com/office/officeart/2009/3/layout/DescendingProcess"/>
    <dgm:cxn modelId="{20023231-17D2-48B2-A454-D3905A620982}" srcId="{14324097-8EBA-4051-A82D-766908EAB73E}" destId="{7040B7C3-0A6C-4AF3-AE59-048213961AB7}" srcOrd="2" destOrd="0" parTransId="{BA2EF153-0FA7-482E-9019-ABA433745B42}" sibTransId="{932D33EE-412B-44DC-BF6E-E040AE6B5C39}"/>
    <dgm:cxn modelId="{969A226E-5A70-427D-8B8E-55AB9A4C7710}" type="presOf" srcId="{3CCE3182-0C0A-4E0C-8807-4DEEDC917179}" destId="{FC0652EB-B2FF-4C81-B560-83A1B7EFA91B}" srcOrd="0" destOrd="0" presId="urn:microsoft.com/office/officeart/2009/3/layout/DescendingProcess"/>
    <dgm:cxn modelId="{B4F0024E-0CCD-4552-8B87-FB87B27D586D}" type="presOf" srcId="{8B127310-5104-4044-A307-FD1C36CCE10A}" destId="{0E234D2C-D3C9-4F13-9842-E35AEF70DBBB}" srcOrd="0" destOrd="0" presId="urn:microsoft.com/office/officeart/2009/3/layout/DescendingProcess"/>
    <dgm:cxn modelId="{3CACCF67-A420-4548-9394-F78B4072F7B9}" type="presOf" srcId="{7040B7C3-0A6C-4AF3-AE59-048213961AB7}" destId="{726D07FB-DE34-495F-B3ED-15336EBF2A05}" srcOrd="0" destOrd="0" presId="urn:microsoft.com/office/officeart/2009/3/layout/DescendingProcess"/>
    <dgm:cxn modelId="{388C92A5-FD08-487E-A5A1-3804CE2B70F0}" type="presOf" srcId="{018E555D-76CF-4AB6-97A6-90A1B11A770C}" destId="{C7FD052C-1FA5-41E4-8F9E-968CC1B01B3D}" srcOrd="0" destOrd="0" presId="urn:microsoft.com/office/officeart/2009/3/layout/DescendingProcess"/>
    <dgm:cxn modelId="{5EE88D87-86BE-4BD5-AD1F-566B9389E38F}" srcId="{14324097-8EBA-4051-A82D-766908EAB73E}" destId="{3CCE3182-0C0A-4E0C-8807-4DEEDC917179}" srcOrd="0" destOrd="0" parTransId="{5EC89E0F-9808-4568-B655-7BB7025F702B}" sibTransId="{AE62DA6C-CD83-4A72-ABE6-838FFACFEE9A}"/>
    <dgm:cxn modelId="{36A6741D-9FFC-4627-B5C0-D5647CE5D18A}" srcId="{14324097-8EBA-4051-A82D-766908EAB73E}" destId="{CB197B7C-B5BB-4CFC-B528-451C431B431D}" srcOrd="1" destOrd="0" parTransId="{F0F95F6B-76FD-4357-B0F7-ADAE74350E2D}" sibTransId="{018E555D-76CF-4AB6-97A6-90A1B11A770C}"/>
    <dgm:cxn modelId="{425B2334-5CB5-481F-AA70-55CBB1A3BA69}" type="presOf" srcId="{CB197B7C-B5BB-4CFC-B528-451C431B431D}" destId="{FE12E001-C373-44FF-980E-8BC160B5B27E}" srcOrd="0" destOrd="0" presId="urn:microsoft.com/office/officeart/2009/3/layout/DescendingProcess"/>
    <dgm:cxn modelId="{36C16722-F98C-4986-906C-9E768CCEE2CD}" srcId="{14324097-8EBA-4051-A82D-766908EAB73E}" destId="{8B127310-5104-4044-A307-FD1C36CCE10A}" srcOrd="3" destOrd="0" parTransId="{FFC5B0AB-E418-48DB-9096-5C3810B4F9E5}" sibTransId="{5EC57804-0DF1-4617-91EA-5D5169DD221A}"/>
    <dgm:cxn modelId="{8334A7B5-0A0D-4F1B-8BBB-3EFDD3506D54}" type="presOf" srcId="{14324097-8EBA-4051-A82D-766908EAB73E}" destId="{C642F370-A10E-4024-875C-7693B71C2CB5}" srcOrd="0" destOrd="0" presId="urn:microsoft.com/office/officeart/2009/3/layout/DescendingProcess"/>
    <dgm:cxn modelId="{05D2F739-1D3B-47BD-8B0D-EFB2991D9BCB}" type="presParOf" srcId="{C642F370-A10E-4024-875C-7693B71C2CB5}" destId="{6E9428B4-69C2-42DE-8F48-E481DC0A799E}" srcOrd="0" destOrd="0" presId="urn:microsoft.com/office/officeart/2009/3/layout/DescendingProcess"/>
    <dgm:cxn modelId="{4D0C8E93-2BC5-4425-92FD-10BE5276842E}" type="presParOf" srcId="{C642F370-A10E-4024-875C-7693B71C2CB5}" destId="{FC0652EB-B2FF-4C81-B560-83A1B7EFA91B}" srcOrd="1" destOrd="0" presId="urn:microsoft.com/office/officeart/2009/3/layout/DescendingProcess"/>
    <dgm:cxn modelId="{7D860F49-7E94-44F4-B4BB-01FD59B070E3}" type="presParOf" srcId="{C642F370-A10E-4024-875C-7693B71C2CB5}" destId="{FE12E001-C373-44FF-980E-8BC160B5B27E}" srcOrd="2" destOrd="0" presId="urn:microsoft.com/office/officeart/2009/3/layout/DescendingProcess"/>
    <dgm:cxn modelId="{455752EE-7DA9-4EB6-82A0-D136886EACE0}" type="presParOf" srcId="{C642F370-A10E-4024-875C-7693B71C2CB5}" destId="{468195A5-1D7D-4379-B0E3-A950222A6921}" srcOrd="3" destOrd="0" presId="urn:microsoft.com/office/officeart/2009/3/layout/DescendingProcess"/>
    <dgm:cxn modelId="{4CAD1D7C-D6B7-4265-9FA8-2D27366968F8}" type="presParOf" srcId="{468195A5-1D7D-4379-B0E3-A950222A6921}" destId="{C7FD052C-1FA5-41E4-8F9E-968CC1B01B3D}" srcOrd="0" destOrd="0" presId="urn:microsoft.com/office/officeart/2009/3/layout/DescendingProcess"/>
    <dgm:cxn modelId="{6C4FD7A4-CDF0-4E4B-AC2E-F98FA8FBD1FA}" type="presParOf" srcId="{C642F370-A10E-4024-875C-7693B71C2CB5}" destId="{726D07FB-DE34-495F-B3ED-15336EBF2A05}" srcOrd="4" destOrd="0" presId="urn:microsoft.com/office/officeart/2009/3/layout/DescendingProcess"/>
    <dgm:cxn modelId="{90677F4E-D291-47B2-A05F-4222BA1C62F2}" type="presParOf" srcId="{C642F370-A10E-4024-875C-7693B71C2CB5}" destId="{40729898-1BF0-4C36-B4B2-BCC001B4D843}" srcOrd="5" destOrd="0" presId="urn:microsoft.com/office/officeart/2009/3/layout/DescendingProcess"/>
    <dgm:cxn modelId="{3FA8424D-856A-4452-8F79-EB94EF9E3BE5}" type="presParOf" srcId="{40729898-1BF0-4C36-B4B2-BCC001B4D843}" destId="{50A23BD1-55BC-47FE-AD3B-C017EDFF41F5}" srcOrd="0" destOrd="0" presId="urn:microsoft.com/office/officeart/2009/3/layout/DescendingProcess"/>
    <dgm:cxn modelId="{0B1D90C6-2B29-4EA0-B6D4-DB5D7AA2CF8A}" type="presParOf" srcId="{C642F370-A10E-4024-875C-7693B71C2CB5}" destId="{0E234D2C-D3C9-4F13-9842-E35AEF70DBBB}" srcOrd="6" destOrd="0" presId="urn:microsoft.com/office/officeart/2009/3/layout/Descending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5A201-F295-428B-B3EB-5FE9D2D49587}">
      <dsp:nvSpPr>
        <dsp:cNvPr id="0" name=""/>
        <dsp:cNvSpPr/>
      </dsp:nvSpPr>
      <dsp:spPr>
        <a:xfrm>
          <a:off x="0" y="0"/>
          <a:ext cx="2663460" cy="4829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Física</a:t>
          </a:r>
          <a:endParaRPr lang="es-CO" sz="2400" b="1" kern="1200" dirty="0"/>
        </a:p>
      </dsp:txBody>
      <dsp:txXfrm>
        <a:off x="0" y="0"/>
        <a:ext cx="2663460" cy="1448752"/>
      </dsp:txXfrm>
    </dsp:sp>
    <dsp:sp modelId="{8F99F1DF-0B5B-432A-AC7A-9AB4C8744C4C}">
      <dsp:nvSpPr>
        <dsp:cNvPr id="0" name=""/>
        <dsp:cNvSpPr/>
      </dsp:nvSpPr>
      <dsp:spPr>
        <a:xfrm>
          <a:off x="82852" y="1449127"/>
          <a:ext cx="2503184" cy="313821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640" tIns="30480" rIns="40640" bIns="30480" numCol="1" spcCol="1270" anchor="t" anchorCtr="0">
          <a:noAutofit/>
        </a:bodyPr>
        <a:lstStyle/>
        <a:p>
          <a:pPr lvl="0" algn="l" defTabSz="577850">
            <a:lnSpc>
              <a:spcPct val="90000"/>
            </a:lnSpc>
            <a:spcBef>
              <a:spcPct val="0"/>
            </a:spcBef>
            <a:spcAft>
              <a:spcPct val="35000"/>
            </a:spcAft>
          </a:pPr>
          <a:r>
            <a:rPr lang="es-ES" sz="1600" kern="1200" dirty="0" smtClean="0"/>
            <a:t>- Lesiones genitales</a:t>
          </a:r>
        </a:p>
        <a:p>
          <a:pPr lvl="0" algn="l" defTabSz="577850">
            <a:lnSpc>
              <a:spcPct val="90000"/>
            </a:lnSpc>
            <a:spcBef>
              <a:spcPct val="0"/>
            </a:spcBef>
            <a:spcAft>
              <a:spcPct val="35000"/>
            </a:spcAft>
          </a:pPr>
          <a:r>
            <a:rPr lang="es-ES" sz="1600" kern="1200" dirty="0" smtClean="0"/>
            <a:t>- ITS</a:t>
          </a:r>
        </a:p>
        <a:p>
          <a:pPr lvl="0" algn="l" defTabSz="577850">
            <a:lnSpc>
              <a:spcPct val="90000"/>
            </a:lnSpc>
            <a:spcBef>
              <a:spcPct val="0"/>
            </a:spcBef>
            <a:spcAft>
              <a:spcPct val="35000"/>
            </a:spcAft>
          </a:pPr>
          <a:r>
            <a:rPr lang="es-ES" sz="1600" kern="1200" dirty="0" smtClean="0"/>
            <a:t>- Dolores físicos</a:t>
          </a:r>
        </a:p>
        <a:p>
          <a:pPr lvl="0" algn="l" defTabSz="577850">
            <a:lnSpc>
              <a:spcPct val="90000"/>
            </a:lnSpc>
            <a:spcBef>
              <a:spcPct val="0"/>
            </a:spcBef>
            <a:spcAft>
              <a:spcPct val="35000"/>
            </a:spcAft>
          </a:pPr>
          <a:r>
            <a:rPr lang="es-ES" sz="1600" kern="1200" dirty="0" smtClean="0"/>
            <a:t>- Desordenes ginecológicos</a:t>
          </a:r>
        </a:p>
        <a:p>
          <a:pPr lvl="0" algn="l" defTabSz="577850">
            <a:lnSpc>
              <a:spcPct val="90000"/>
            </a:lnSpc>
            <a:spcBef>
              <a:spcPct val="0"/>
            </a:spcBef>
            <a:spcAft>
              <a:spcPct val="35000"/>
            </a:spcAft>
          </a:pPr>
          <a:r>
            <a:rPr lang="es-ES" sz="1600" kern="1200" dirty="0" smtClean="0"/>
            <a:t>- Estreñimiento</a:t>
          </a:r>
        </a:p>
        <a:p>
          <a:pPr lvl="0" algn="l" defTabSz="577850">
            <a:lnSpc>
              <a:spcPct val="90000"/>
            </a:lnSpc>
            <a:spcBef>
              <a:spcPct val="0"/>
            </a:spcBef>
            <a:spcAft>
              <a:spcPct val="35000"/>
            </a:spcAft>
          </a:pPr>
          <a:r>
            <a:rPr lang="es-ES" sz="1600" kern="1200" dirty="0" smtClean="0"/>
            <a:t>- Problemas de sueño</a:t>
          </a:r>
        </a:p>
        <a:p>
          <a:pPr lvl="0" algn="l" defTabSz="577850">
            <a:lnSpc>
              <a:spcPct val="90000"/>
            </a:lnSpc>
            <a:spcBef>
              <a:spcPct val="0"/>
            </a:spcBef>
            <a:spcAft>
              <a:spcPct val="35000"/>
            </a:spcAft>
          </a:pPr>
          <a:r>
            <a:rPr lang="es-ES" sz="1600" kern="1200" dirty="0" smtClean="0"/>
            <a:t>- Enuresis </a:t>
          </a:r>
        </a:p>
        <a:p>
          <a:pPr lvl="0" algn="l" defTabSz="577850">
            <a:lnSpc>
              <a:spcPct val="90000"/>
            </a:lnSpc>
            <a:spcBef>
              <a:spcPct val="0"/>
            </a:spcBef>
            <a:spcAft>
              <a:spcPct val="35000"/>
            </a:spcAft>
          </a:pPr>
          <a:r>
            <a:rPr lang="es-ES" sz="1600" kern="1200" dirty="0" smtClean="0"/>
            <a:t>- Encopresis</a:t>
          </a:r>
        </a:p>
        <a:p>
          <a:pPr lvl="0" algn="l" defTabSz="577850">
            <a:lnSpc>
              <a:spcPct val="90000"/>
            </a:lnSpc>
            <a:spcBef>
              <a:spcPct val="0"/>
            </a:spcBef>
            <a:spcAft>
              <a:spcPct val="35000"/>
            </a:spcAft>
          </a:pPr>
          <a:r>
            <a:rPr lang="es-ES" sz="1600" kern="1200" dirty="0" smtClean="0"/>
            <a:t>- Trastornos alimentarios</a:t>
          </a:r>
        </a:p>
        <a:p>
          <a:pPr lvl="0" algn="l" defTabSz="577850">
            <a:lnSpc>
              <a:spcPct val="90000"/>
            </a:lnSpc>
            <a:spcBef>
              <a:spcPct val="0"/>
            </a:spcBef>
            <a:spcAft>
              <a:spcPct val="35000"/>
            </a:spcAft>
          </a:pPr>
          <a:endParaRPr lang="es-CO" sz="1100" kern="1200" dirty="0"/>
        </a:p>
      </dsp:txBody>
      <dsp:txXfrm>
        <a:off x="156168" y="1522443"/>
        <a:ext cx="2356552" cy="2991580"/>
      </dsp:txXfrm>
    </dsp:sp>
    <dsp:sp modelId="{48FA61C0-2065-4C42-8243-7DAC1B975F61}">
      <dsp:nvSpPr>
        <dsp:cNvPr id="0" name=""/>
        <dsp:cNvSpPr/>
      </dsp:nvSpPr>
      <dsp:spPr>
        <a:xfrm>
          <a:off x="2865934" y="0"/>
          <a:ext cx="2663460" cy="4829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Psicológica</a:t>
          </a:r>
          <a:endParaRPr lang="es-CO" sz="2400" b="1" kern="1200" dirty="0"/>
        </a:p>
      </dsp:txBody>
      <dsp:txXfrm>
        <a:off x="2865934" y="0"/>
        <a:ext cx="2663460" cy="1448752"/>
      </dsp:txXfrm>
    </dsp:sp>
    <dsp:sp modelId="{9DAC4612-FF32-4E6E-BAC8-5A2415367078}">
      <dsp:nvSpPr>
        <dsp:cNvPr id="0" name=""/>
        <dsp:cNvSpPr/>
      </dsp:nvSpPr>
      <dsp:spPr>
        <a:xfrm>
          <a:off x="3146578" y="1434470"/>
          <a:ext cx="2130768" cy="31389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s-ES" sz="1400" kern="1200" dirty="0" smtClean="0"/>
            <a:t>- Baja autoestima</a:t>
          </a:r>
        </a:p>
        <a:p>
          <a:pPr lvl="0" algn="l" defTabSz="622300">
            <a:lnSpc>
              <a:spcPct val="90000"/>
            </a:lnSpc>
            <a:spcBef>
              <a:spcPct val="0"/>
            </a:spcBef>
            <a:spcAft>
              <a:spcPct val="35000"/>
            </a:spcAft>
          </a:pPr>
          <a:r>
            <a:rPr lang="es-ES" sz="1400" kern="1200" dirty="0" smtClean="0"/>
            <a:t>- Fobias</a:t>
          </a:r>
        </a:p>
        <a:p>
          <a:pPr lvl="0" algn="l" defTabSz="622300">
            <a:lnSpc>
              <a:spcPct val="90000"/>
            </a:lnSpc>
            <a:spcBef>
              <a:spcPct val="0"/>
            </a:spcBef>
            <a:spcAft>
              <a:spcPct val="35000"/>
            </a:spcAft>
          </a:pPr>
          <a:r>
            <a:rPr lang="es-ES" sz="1400" kern="1200" dirty="0" smtClean="0"/>
            <a:t>- Sentimiento de culpa</a:t>
          </a:r>
        </a:p>
        <a:p>
          <a:pPr lvl="0" algn="l" defTabSz="622300">
            <a:lnSpc>
              <a:spcPct val="90000"/>
            </a:lnSpc>
            <a:spcBef>
              <a:spcPct val="0"/>
            </a:spcBef>
            <a:spcAft>
              <a:spcPct val="35000"/>
            </a:spcAft>
          </a:pPr>
          <a:r>
            <a:rPr lang="es-ES" sz="1400" kern="1200" dirty="0" smtClean="0"/>
            <a:t>- Ideación suicida</a:t>
          </a:r>
        </a:p>
        <a:p>
          <a:pPr lvl="0" algn="l" defTabSz="622300">
            <a:lnSpc>
              <a:spcPct val="90000"/>
            </a:lnSpc>
            <a:spcBef>
              <a:spcPct val="0"/>
            </a:spcBef>
            <a:spcAft>
              <a:spcPct val="35000"/>
            </a:spcAft>
          </a:pPr>
          <a:r>
            <a:rPr lang="es-ES" sz="1400" kern="1200" dirty="0" smtClean="0"/>
            <a:t>- Ansiedad</a:t>
          </a:r>
        </a:p>
        <a:p>
          <a:pPr lvl="0" algn="l" defTabSz="622300">
            <a:lnSpc>
              <a:spcPct val="90000"/>
            </a:lnSpc>
            <a:spcBef>
              <a:spcPct val="0"/>
            </a:spcBef>
            <a:spcAft>
              <a:spcPct val="35000"/>
            </a:spcAft>
          </a:pPr>
          <a:r>
            <a:rPr lang="es-ES" sz="1400" kern="1200" dirty="0" smtClean="0"/>
            <a:t>- Depresión</a:t>
          </a:r>
        </a:p>
        <a:p>
          <a:pPr lvl="0" algn="l" defTabSz="622300">
            <a:lnSpc>
              <a:spcPct val="90000"/>
            </a:lnSpc>
            <a:spcBef>
              <a:spcPct val="0"/>
            </a:spcBef>
            <a:spcAft>
              <a:spcPct val="35000"/>
            </a:spcAft>
          </a:pPr>
          <a:r>
            <a:rPr lang="es-ES" sz="1400" kern="1200" dirty="0" smtClean="0"/>
            <a:t>- Disociación</a:t>
          </a:r>
        </a:p>
        <a:p>
          <a:pPr lvl="0" algn="l" defTabSz="622300">
            <a:lnSpc>
              <a:spcPct val="90000"/>
            </a:lnSpc>
            <a:spcBef>
              <a:spcPct val="0"/>
            </a:spcBef>
            <a:spcAft>
              <a:spcPct val="35000"/>
            </a:spcAft>
          </a:pPr>
          <a:r>
            <a:rPr lang="es-ES" sz="1400" kern="1200" dirty="0" smtClean="0"/>
            <a:t>- Somático</a:t>
          </a:r>
        </a:p>
        <a:p>
          <a:pPr lvl="0" algn="l" defTabSz="622300">
            <a:lnSpc>
              <a:spcPct val="90000"/>
            </a:lnSpc>
            <a:spcBef>
              <a:spcPct val="0"/>
            </a:spcBef>
            <a:spcAft>
              <a:spcPct val="35000"/>
            </a:spcAft>
          </a:pPr>
          <a:r>
            <a:rPr lang="es-ES" sz="1400" kern="1200" dirty="0" smtClean="0"/>
            <a:t>- TAB</a:t>
          </a:r>
        </a:p>
        <a:p>
          <a:pPr lvl="0" algn="l" defTabSz="622300">
            <a:lnSpc>
              <a:spcPct val="90000"/>
            </a:lnSpc>
            <a:spcBef>
              <a:spcPct val="0"/>
            </a:spcBef>
            <a:spcAft>
              <a:spcPct val="35000"/>
            </a:spcAft>
          </a:pPr>
          <a:r>
            <a:rPr lang="es-ES" sz="1400" kern="1200" dirty="0" smtClean="0"/>
            <a:t>- TLP</a:t>
          </a:r>
        </a:p>
        <a:p>
          <a:pPr lvl="0" algn="l" defTabSz="622300">
            <a:lnSpc>
              <a:spcPct val="90000"/>
            </a:lnSpc>
            <a:spcBef>
              <a:spcPct val="0"/>
            </a:spcBef>
            <a:spcAft>
              <a:spcPct val="35000"/>
            </a:spcAft>
          </a:pPr>
          <a:r>
            <a:rPr lang="es-ES" sz="1400" kern="1200" dirty="0" smtClean="0"/>
            <a:t>- TDAH</a:t>
          </a:r>
        </a:p>
        <a:p>
          <a:pPr lvl="0" algn="l" defTabSz="622300">
            <a:lnSpc>
              <a:spcPct val="90000"/>
            </a:lnSpc>
            <a:spcBef>
              <a:spcPct val="0"/>
            </a:spcBef>
            <a:spcAft>
              <a:spcPct val="35000"/>
            </a:spcAft>
          </a:pPr>
          <a:r>
            <a:rPr lang="es-ES" sz="1400" kern="1200" dirty="0" smtClean="0"/>
            <a:t>- TEPT</a:t>
          </a:r>
          <a:endParaRPr lang="es-CO" sz="1400" kern="1200" dirty="0"/>
        </a:p>
      </dsp:txBody>
      <dsp:txXfrm>
        <a:off x="3208986" y="1496878"/>
        <a:ext cx="2005952" cy="3014147"/>
      </dsp:txXfrm>
    </dsp:sp>
    <dsp:sp modelId="{B98BF5DD-3903-411E-BA3A-11AE0E9B94B4}">
      <dsp:nvSpPr>
        <dsp:cNvPr id="0" name=""/>
        <dsp:cNvSpPr/>
      </dsp:nvSpPr>
      <dsp:spPr>
        <a:xfrm>
          <a:off x="5692691" y="0"/>
          <a:ext cx="2663460" cy="4829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CO" sz="2400" b="1" kern="1200" dirty="0" smtClean="0"/>
            <a:t>Conductual</a:t>
          </a:r>
          <a:endParaRPr lang="es-CO" sz="2400" b="1" kern="1200" dirty="0"/>
        </a:p>
      </dsp:txBody>
      <dsp:txXfrm>
        <a:off x="5692691" y="0"/>
        <a:ext cx="2663460" cy="1448752"/>
      </dsp:txXfrm>
    </dsp:sp>
    <dsp:sp modelId="{03D4F669-7747-496E-ADF3-430B8F3777A8}">
      <dsp:nvSpPr>
        <dsp:cNvPr id="0" name=""/>
        <dsp:cNvSpPr/>
      </dsp:nvSpPr>
      <dsp:spPr>
        <a:xfrm>
          <a:off x="6051497" y="1457604"/>
          <a:ext cx="2130768" cy="31389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2860" rIns="30480" bIns="22860" numCol="1" spcCol="1270" anchor="t" anchorCtr="0">
          <a:noAutofit/>
        </a:bodyPr>
        <a:lstStyle/>
        <a:p>
          <a:pPr lvl="0" algn="l" defTabSz="533400">
            <a:lnSpc>
              <a:spcPct val="90000"/>
            </a:lnSpc>
            <a:spcBef>
              <a:spcPct val="0"/>
            </a:spcBef>
            <a:spcAft>
              <a:spcPct val="35000"/>
            </a:spcAft>
          </a:pPr>
          <a:r>
            <a:rPr lang="es-ES" sz="1200" kern="1200" dirty="0" smtClean="0"/>
            <a:t>- Conducta autodestructiva</a:t>
          </a:r>
        </a:p>
        <a:p>
          <a:pPr lvl="0" algn="l" defTabSz="533400">
            <a:lnSpc>
              <a:spcPct val="90000"/>
            </a:lnSpc>
            <a:spcBef>
              <a:spcPct val="0"/>
            </a:spcBef>
            <a:spcAft>
              <a:spcPct val="35000"/>
            </a:spcAft>
          </a:pPr>
          <a:r>
            <a:rPr lang="es-ES" sz="1200" kern="1200" dirty="0" smtClean="0"/>
            <a:t>- Conducta sexual inapropiada</a:t>
          </a:r>
        </a:p>
        <a:p>
          <a:pPr lvl="0" algn="l" defTabSz="533400">
            <a:lnSpc>
              <a:spcPct val="90000"/>
            </a:lnSpc>
            <a:spcBef>
              <a:spcPct val="0"/>
            </a:spcBef>
            <a:spcAft>
              <a:spcPct val="35000"/>
            </a:spcAft>
          </a:pPr>
          <a:r>
            <a:rPr lang="es-ES" sz="1200" kern="1200" dirty="0" smtClean="0"/>
            <a:t>- Comportamiento agresivo</a:t>
          </a:r>
        </a:p>
        <a:p>
          <a:pPr lvl="0" algn="l" defTabSz="533400">
            <a:lnSpc>
              <a:spcPct val="90000"/>
            </a:lnSpc>
            <a:spcBef>
              <a:spcPct val="0"/>
            </a:spcBef>
            <a:spcAft>
              <a:spcPct val="35000"/>
            </a:spcAft>
          </a:pPr>
          <a:r>
            <a:rPr lang="es-ES" sz="1200" kern="1200" dirty="0" smtClean="0"/>
            <a:t>- Fuga del hogar</a:t>
          </a:r>
        </a:p>
        <a:p>
          <a:pPr lvl="0" algn="l" defTabSz="533400">
            <a:lnSpc>
              <a:spcPct val="90000"/>
            </a:lnSpc>
            <a:spcBef>
              <a:spcPct val="0"/>
            </a:spcBef>
            <a:spcAft>
              <a:spcPct val="35000"/>
            </a:spcAft>
          </a:pPr>
          <a:r>
            <a:rPr lang="es-ES" sz="1200" kern="1200" dirty="0" smtClean="0"/>
            <a:t>- Aislamiento social</a:t>
          </a:r>
        </a:p>
        <a:p>
          <a:pPr lvl="0" algn="l" defTabSz="533400">
            <a:lnSpc>
              <a:spcPct val="90000"/>
            </a:lnSpc>
            <a:spcBef>
              <a:spcPct val="0"/>
            </a:spcBef>
            <a:spcAft>
              <a:spcPct val="35000"/>
            </a:spcAft>
          </a:pPr>
          <a:r>
            <a:rPr lang="es-ES" sz="1200" kern="1200" dirty="0" smtClean="0"/>
            <a:t>- Dificultad para establecer relaciones interpersonales </a:t>
          </a:r>
        </a:p>
        <a:p>
          <a:pPr lvl="0" algn="l" defTabSz="533400">
            <a:lnSpc>
              <a:spcPct val="90000"/>
            </a:lnSpc>
            <a:spcBef>
              <a:spcPct val="0"/>
            </a:spcBef>
            <a:spcAft>
              <a:spcPct val="35000"/>
            </a:spcAft>
          </a:pPr>
          <a:r>
            <a:rPr lang="es-ES" sz="1200" kern="1200" dirty="0" smtClean="0"/>
            <a:t>- Abuso de sustancias</a:t>
          </a:r>
        </a:p>
        <a:p>
          <a:pPr lvl="0" algn="l" defTabSz="533400">
            <a:lnSpc>
              <a:spcPct val="90000"/>
            </a:lnSpc>
            <a:spcBef>
              <a:spcPct val="0"/>
            </a:spcBef>
            <a:spcAft>
              <a:spcPct val="35000"/>
            </a:spcAft>
          </a:pPr>
          <a:r>
            <a:rPr lang="es-ES" sz="1200" kern="1200" dirty="0" smtClean="0"/>
            <a:t>- Prostitución</a:t>
          </a:r>
        </a:p>
        <a:p>
          <a:pPr lvl="0" algn="l" defTabSz="533400">
            <a:lnSpc>
              <a:spcPct val="90000"/>
            </a:lnSpc>
            <a:spcBef>
              <a:spcPct val="0"/>
            </a:spcBef>
            <a:spcAft>
              <a:spcPct val="35000"/>
            </a:spcAft>
          </a:pPr>
          <a:r>
            <a:rPr lang="es-ES" sz="1200" kern="1200" dirty="0" smtClean="0"/>
            <a:t>- Deserción escolar</a:t>
          </a:r>
        </a:p>
        <a:p>
          <a:pPr lvl="0" algn="l" defTabSz="533400">
            <a:lnSpc>
              <a:spcPct val="90000"/>
            </a:lnSpc>
            <a:spcBef>
              <a:spcPct val="0"/>
            </a:spcBef>
            <a:spcAft>
              <a:spcPct val="35000"/>
            </a:spcAft>
          </a:pPr>
          <a:r>
            <a:rPr lang="es-ES" sz="1200" kern="1200" dirty="0" smtClean="0"/>
            <a:t>- Desempleo</a:t>
          </a:r>
        </a:p>
        <a:p>
          <a:pPr lvl="0" algn="l" defTabSz="533400">
            <a:lnSpc>
              <a:spcPct val="90000"/>
            </a:lnSpc>
            <a:spcBef>
              <a:spcPct val="0"/>
            </a:spcBef>
            <a:spcAft>
              <a:spcPct val="35000"/>
            </a:spcAft>
          </a:pPr>
          <a:r>
            <a:rPr lang="es-ES" sz="1200" kern="1200" dirty="0" smtClean="0"/>
            <a:t>- Maternidad temprana</a:t>
          </a:r>
          <a:endParaRPr lang="es-CO" sz="1200" kern="1200" dirty="0"/>
        </a:p>
      </dsp:txBody>
      <dsp:txXfrm>
        <a:off x="6113905" y="1520012"/>
        <a:ext cx="2005952" cy="3014147"/>
      </dsp:txXfrm>
    </dsp:sp>
    <dsp:sp modelId="{CA87884C-9C0B-4FFD-8A93-FDD4C57CCBB2}">
      <dsp:nvSpPr>
        <dsp:cNvPr id="0" name=""/>
        <dsp:cNvSpPr/>
      </dsp:nvSpPr>
      <dsp:spPr>
        <a:xfrm>
          <a:off x="8592375" y="0"/>
          <a:ext cx="2663460" cy="482917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CO" sz="2000" b="1" kern="1200" dirty="0" smtClean="0"/>
            <a:t>Neuropsicológica</a:t>
          </a:r>
          <a:endParaRPr lang="es-CO" sz="2000" b="1" kern="1200" dirty="0"/>
        </a:p>
      </dsp:txBody>
      <dsp:txXfrm>
        <a:off x="8592375" y="0"/>
        <a:ext cx="2663460" cy="1448752"/>
      </dsp:txXfrm>
    </dsp:sp>
    <dsp:sp modelId="{9E415D33-D499-44F3-9979-BEE0B7F1A490}">
      <dsp:nvSpPr>
        <dsp:cNvPr id="0" name=""/>
        <dsp:cNvSpPr/>
      </dsp:nvSpPr>
      <dsp:spPr>
        <a:xfrm>
          <a:off x="8858721" y="1435882"/>
          <a:ext cx="2130768" cy="31389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26670" rIns="35560" bIns="26670" numCol="1" spcCol="1270" anchor="t" anchorCtr="0">
          <a:noAutofit/>
        </a:bodyPr>
        <a:lstStyle/>
        <a:p>
          <a:pPr lvl="0" algn="l" defTabSz="622300">
            <a:lnSpc>
              <a:spcPct val="90000"/>
            </a:lnSpc>
            <a:spcBef>
              <a:spcPct val="0"/>
            </a:spcBef>
            <a:spcAft>
              <a:spcPct val="35000"/>
            </a:spcAft>
          </a:pPr>
          <a:r>
            <a:rPr lang="es-ES" sz="1400" kern="1200" dirty="0" smtClean="0"/>
            <a:t>- Problemas de atención y  concentración</a:t>
          </a:r>
        </a:p>
        <a:p>
          <a:pPr lvl="0" algn="l" defTabSz="622300">
            <a:lnSpc>
              <a:spcPct val="90000"/>
            </a:lnSpc>
            <a:spcBef>
              <a:spcPct val="0"/>
            </a:spcBef>
            <a:spcAft>
              <a:spcPct val="35000"/>
            </a:spcAft>
          </a:pPr>
          <a:r>
            <a:rPr lang="es-ES" sz="1400" kern="1200" dirty="0" smtClean="0"/>
            <a:t>- Deterioro de memoria</a:t>
          </a:r>
        </a:p>
        <a:p>
          <a:pPr lvl="0" algn="l" defTabSz="622300">
            <a:lnSpc>
              <a:spcPct val="90000"/>
            </a:lnSpc>
            <a:spcBef>
              <a:spcPct val="0"/>
            </a:spcBef>
            <a:spcAft>
              <a:spcPct val="35000"/>
            </a:spcAft>
          </a:pPr>
          <a:r>
            <a:rPr lang="es-ES" sz="1400" kern="1200" dirty="0" smtClean="0"/>
            <a:t>- Alteración en las funciones ejecutiva</a:t>
          </a:r>
        </a:p>
        <a:p>
          <a:pPr lvl="0" algn="l" defTabSz="622300">
            <a:lnSpc>
              <a:spcPct val="90000"/>
            </a:lnSpc>
            <a:spcBef>
              <a:spcPct val="0"/>
            </a:spcBef>
            <a:spcAft>
              <a:spcPct val="35000"/>
            </a:spcAft>
          </a:pPr>
          <a:r>
            <a:rPr lang="es-ES" sz="1400" kern="1200" dirty="0" smtClean="0"/>
            <a:t>- Problemas de aprendizaje</a:t>
          </a:r>
        </a:p>
        <a:p>
          <a:pPr lvl="0" algn="l" defTabSz="622300">
            <a:lnSpc>
              <a:spcPct val="90000"/>
            </a:lnSpc>
            <a:spcBef>
              <a:spcPct val="0"/>
            </a:spcBef>
            <a:spcAft>
              <a:spcPct val="35000"/>
            </a:spcAft>
          </a:pPr>
          <a:r>
            <a:rPr lang="es-ES" sz="1400" kern="1200" dirty="0" smtClean="0"/>
            <a:t>- Menor rendimiento académico </a:t>
          </a:r>
        </a:p>
        <a:p>
          <a:pPr lvl="0" algn="l" defTabSz="622300">
            <a:lnSpc>
              <a:spcPct val="90000"/>
            </a:lnSpc>
            <a:spcBef>
              <a:spcPct val="0"/>
            </a:spcBef>
            <a:spcAft>
              <a:spcPct val="35000"/>
            </a:spcAft>
          </a:pPr>
          <a:r>
            <a:rPr lang="es-ES" sz="1400" kern="1200" dirty="0" smtClean="0"/>
            <a:t>- Bajo coeficiente intelectual</a:t>
          </a:r>
          <a:endParaRPr lang="es-CO" sz="1400" kern="1200" dirty="0"/>
        </a:p>
      </dsp:txBody>
      <dsp:txXfrm>
        <a:off x="8921129" y="1498290"/>
        <a:ext cx="2005952" cy="3014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6F0D-D33C-4AA0-9FE2-BBF3A1FCEFF6}">
      <dsp:nvSpPr>
        <dsp:cNvPr id="0" name=""/>
        <dsp:cNvSpPr/>
      </dsp:nvSpPr>
      <dsp:spPr>
        <a:xfrm>
          <a:off x="2202" y="698233"/>
          <a:ext cx="1926283" cy="19262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s-CO" sz="3800" kern="1200" dirty="0" smtClean="0"/>
            <a:t>ASI</a:t>
          </a:r>
          <a:endParaRPr lang="es-CO" sz="3800" kern="1200" dirty="0"/>
        </a:p>
      </dsp:txBody>
      <dsp:txXfrm>
        <a:off x="284300" y="980331"/>
        <a:ext cx="1362087" cy="1362087"/>
      </dsp:txXfrm>
    </dsp:sp>
    <dsp:sp modelId="{0CE0C993-BEC4-4AFF-AAB2-85B565B5A6B3}">
      <dsp:nvSpPr>
        <dsp:cNvPr id="0" name=""/>
        <dsp:cNvSpPr/>
      </dsp:nvSpPr>
      <dsp:spPr>
        <a:xfrm>
          <a:off x="2217428" y="1303086"/>
          <a:ext cx="612558" cy="716577"/>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es-CO" sz="3200" kern="1200"/>
        </a:p>
      </dsp:txBody>
      <dsp:txXfrm>
        <a:off x="2217428" y="1446401"/>
        <a:ext cx="428791" cy="429947"/>
      </dsp:txXfrm>
    </dsp:sp>
    <dsp:sp modelId="{0A76CD18-F3E7-4272-827C-FC0CA52C5089}">
      <dsp:nvSpPr>
        <dsp:cNvPr id="0" name=""/>
        <dsp:cNvSpPr/>
      </dsp:nvSpPr>
      <dsp:spPr>
        <a:xfrm>
          <a:off x="3084256" y="698233"/>
          <a:ext cx="1926283" cy="192628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8260" tIns="48260" rIns="48260" bIns="48260" numCol="1" spcCol="1270" anchor="ctr" anchorCtr="0">
          <a:noAutofit/>
        </a:bodyPr>
        <a:lstStyle/>
        <a:p>
          <a:pPr lvl="0" algn="ctr" defTabSz="1689100">
            <a:lnSpc>
              <a:spcPct val="90000"/>
            </a:lnSpc>
            <a:spcBef>
              <a:spcPct val="0"/>
            </a:spcBef>
            <a:spcAft>
              <a:spcPct val="35000"/>
            </a:spcAft>
          </a:pPr>
          <a:r>
            <a:rPr lang="es-CO" sz="3800" kern="1200" dirty="0" smtClean="0"/>
            <a:t>TEPT</a:t>
          </a:r>
          <a:endParaRPr lang="es-CO" sz="3800" kern="1200" dirty="0"/>
        </a:p>
      </dsp:txBody>
      <dsp:txXfrm>
        <a:off x="3366354" y="980331"/>
        <a:ext cx="1362087" cy="13620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62AEC-0AE8-434F-BCBA-F4C626DBEB5F}">
      <dsp:nvSpPr>
        <dsp:cNvPr id="0" name=""/>
        <dsp:cNvSpPr/>
      </dsp:nvSpPr>
      <dsp:spPr>
        <a:xfrm>
          <a:off x="1094432" y="2496"/>
          <a:ext cx="1580214" cy="15802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CO" sz="3100" kern="1200" dirty="0" smtClean="0"/>
            <a:t>ASI</a:t>
          </a:r>
          <a:endParaRPr lang="es-CO" sz="3100" kern="1200" dirty="0"/>
        </a:p>
      </dsp:txBody>
      <dsp:txXfrm>
        <a:off x="1325849" y="233913"/>
        <a:ext cx="1117380" cy="1117380"/>
      </dsp:txXfrm>
    </dsp:sp>
    <dsp:sp modelId="{F485A0FC-73B0-4F82-B743-46473045D7C0}">
      <dsp:nvSpPr>
        <dsp:cNvPr id="0" name=""/>
        <dsp:cNvSpPr/>
      </dsp:nvSpPr>
      <dsp:spPr>
        <a:xfrm>
          <a:off x="1426277" y="1711023"/>
          <a:ext cx="916524" cy="916524"/>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CO" sz="1600" kern="1200"/>
        </a:p>
      </dsp:txBody>
      <dsp:txXfrm>
        <a:off x="1547762" y="2061502"/>
        <a:ext cx="673554" cy="215566"/>
      </dsp:txXfrm>
    </dsp:sp>
    <dsp:sp modelId="{14A3126E-2FB0-4682-A340-EED14DE4A882}">
      <dsp:nvSpPr>
        <dsp:cNvPr id="0" name=""/>
        <dsp:cNvSpPr/>
      </dsp:nvSpPr>
      <dsp:spPr>
        <a:xfrm>
          <a:off x="1094432" y="2755861"/>
          <a:ext cx="1580214" cy="158021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es-CO" sz="3100" kern="1200" dirty="0" smtClean="0"/>
            <a:t>TEPT</a:t>
          </a:r>
          <a:endParaRPr lang="es-CO" sz="3100" kern="1200" dirty="0"/>
        </a:p>
      </dsp:txBody>
      <dsp:txXfrm>
        <a:off x="1325849" y="2987278"/>
        <a:ext cx="1117380" cy="1117380"/>
      </dsp:txXfrm>
    </dsp:sp>
    <dsp:sp modelId="{A304D5DB-A965-4538-ADE0-2678F52354D7}">
      <dsp:nvSpPr>
        <dsp:cNvPr id="0" name=""/>
        <dsp:cNvSpPr/>
      </dsp:nvSpPr>
      <dsp:spPr>
        <a:xfrm rot="21550332">
          <a:off x="2914846" y="1856799"/>
          <a:ext cx="509331" cy="587839"/>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es-CO" sz="2500" kern="1200"/>
        </a:p>
      </dsp:txBody>
      <dsp:txXfrm>
        <a:off x="2914854" y="1975471"/>
        <a:ext cx="356532" cy="352703"/>
      </dsp:txXfrm>
    </dsp:sp>
    <dsp:sp modelId="{52B8335F-FAA4-4EF2-BD5F-9B0AC02808CF}">
      <dsp:nvSpPr>
        <dsp:cNvPr id="0" name=""/>
        <dsp:cNvSpPr/>
      </dsp:nvSpPr>
      <dsp:spPr>
        <a:xfrm>
          <a:off x="3635376" y="344565"/>
          <a:ext cx="3475902" cy="354862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r>
            <a:rPr lang="es-CO" sz="2300" kern="1200" dirty="0" smtClean="0"/>
            <a:t>Alteraciones Neurofisiológicas y Neuropsicológicas </a:t>
          </a:r>
          <a:endParaRPr lang="es-CO" sz="2300" kern="1200" dirty="0"/>
        </a:p>
      </dsp:txBody>
      <dsp:txXfrm>
        <a:off x="4144410" y="864249"/>
        <a:ext cx="2457834" cy="25092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28B4-69C2-42DE-8F48-E481DC0A799E}">
      <dsp:nvSpPr>
        <dsp:cNvPr id="0" name=""/>
        <dsp:cNvSpPr/>
      </dsp:nvSpPr>
      <dsp:spPr>
        <a:xfrm rot="4396374">
          <a:off x="1412358" y="840596"/>
          <a:ext cx="3646641" cy="2543077"/>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D052C-1FA5-41E4-8F9E-968CC1B01B3D}">
      <dsp:nvSpPr>
        <dsp:cNvPr id="0" name=""/>
        <dsp:cNvSpPr/>
      </dsp:nvSpPr>
      <dsp:spPr>
        <a:xfrm>
          <a:off x="2934066" y="1285868"/>
          <a:ext cx="92089" cy="9208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23BD1-55BC-47FE-AD3B-C017EDFF41F5}">
      <dsp:nvSpPr>
        <dsp:cNvPr id="0" name=""/>
        <dsp:cNvSpPr/>
      </dsp:nvSpPr>
      <dsp:spPr>
        <a:xfrm>
          <a:off x="3736086" y="2067780"/>
          <a:ext cx="92089" cy="92089"/>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0652EB-B2FF-4C81-B560-83A1B7EFA91B}">
      <dsp:nvSpPr>
        <dsp:cNvPr id="0" name=""/>
        <dsp:cNvSpPr/>
      </dsp:nvSpPr>
      <dsp:spPr>
        <a:xfrm>
          <a:off x="1167898" y="0"/>
          <a:ext cx="1719278" cy="675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s-CO" sz="2400" kern="1200" dirty="0" smtClean="0"/>
            <a:t>ASI</a:t>
          </a:r>
          <a:endParaRPr lang="es-CO" sz="2400" kern="1200" dirty="0"/>
        </a:p>
      </dsp:txBody>
      <dsp:txXfrm>
        <a:off x="1167898" y="0"/>
        <a:ext cx="1719278" cy="675883"/>
      </dsp:txXfrm>
    </dsp:sp>
    <dsp:sp modelId="{FE12E001-C373-44FF-980E-8BC160B5B27E}">
      <dsp:nvSpPr>
        <dsp:cNvPr id="0" name=""/>
        <dsp:cNvSpPr/>
      </dsp:nvSpPr>
      <dsp:spPr>
        <a:xfrm>
          <a:off x="3022503" y="658800"/>
          <a:ext cx="2369816" cy="675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s-CO" sz="2400" kern="1200" dirty="0" smtClean="0"/>
            <a:t>TEPT</a:t>
          </a:r>
          <a:endParaRPr lang="es-CO" sz="2400" kern="1200" dirty="0"/>
        </a:p>
      </dsp:txBody>
      <dsp:txXfrm>
        <a:off x="3022503" y="658800"/>
        <a:ext cx="2369816" cy="675883"/>
      </dsp:txXfrm>
    </dsp:sp>
    <dsp:sp modelId="{726D07FB-DE34-495F-B3ED-15336EBF2A05}">
      <dsp:nvSpPr>
        <dsp:cNvPr id="0" name=""/>
        <dsp:cNvSpPr/>
      </dsp:nvSpPr>
      <dsp:spPr>
        <a:xfrm>
          <a:off x="1167898" y="1775883"/>
          <a:ext cx="2323349" cy="675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CO" sz="2400" kern="1200" dirty="0" smtClean="0"/>
            <a:t>Alteración de las FE</a:t>
          </a:r>
          <a:endParaRPr lang="es-CO" sz="2400" kern="1200" dirty="0"/>
        </a:p>
      </dsp:txBody>
      <dsp:txXfrm>
        <a:off x="1167898" y="1775883"/>
        <a:ext cx="2323349" cy="675883"/>
      </dsp:txXfrm>
    </dsp:sp>
    <dsp:sp modelId="{0E234D2C-D3C9-4F13-9842-E35AEF70DBBB}">
      <dsp:nvSpPr>
        <dsp:cNvPr id="0" name=""/>
        <dsp:cNvSpPr/>
      </dsp:nvSpPr>
      <dsp:spPr>
        <a:xfrm>
          <a:off x="3491247" y="3548387"/>
          <a:ext cx="2323349" cy="6758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s-CO" sz="2400" kern="1200" dirty="0" smtClean="0"/>
            <a:t>Alteración de la Toma de decisiones</a:t>
          </a:r>
          <a:endParaRPr lang="es-CO" sz="2400" kern="1200" dirty="0"/>
        </a:p>
      </dsp:txBody>
      <dsp:txXfrm>
        <a:off x="3491247" y="3548387"/>
        <a:ext cx="2323349" cy="67588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62AEC-0AE8-434F-BCBA-F4C626DBEB5F}">
      <dsp:nvSpPr>
        <dsp:cNvPr id="0" name=""/>
        <dsp:cNvSpPr/>
      </dsp:nvSpPr>
      <dsp:spPr>
        <a:xfrm>
          <a:off x="445339" y="1533"/>
          <a:ext cx="1260693" cy="12606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O" sz="2500" kern="1200" dirty="0" smtClean="0"/>
            <a:t>ASI</a:t>
          </a:r>
          <a:endParaRPr lang="es-CO" sz="2500" kern="1200" dirty="0"/>
        </a:p>
      </dsp:txBody>
      <dsp:txXfrm>
        <a:off x="629963" y="186157"/>
        <a:ext cx="891445" cy="891445"/>
      </dsp:txXfrm>
    </dsp:sp>
    <dsp:sp modelId="{F485A0FC-73B0-4F82-B743-46473045D7C0}">
      <dsp:nvSpPr>
        <dsp:cNvPr id="0" name=""/>
        <dsp:cNvSpPr/>
      </dsp:nvSpPr>
      <dsp:spPr>
        <a:xfrm>
          <a:off x="710084" y="1364595"/>
          <a:ext cx="731201" cy="731201"/>
        </a:xfrm>
        <a:prstGeom prst="mathPlus">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CO" sz="1300" kern="1200"/>
        </a:p>
      </dsp:txBody>
      <dsp:txXfrm>
        <a:off x="807005" y="1644206"/>
        <a:ext cx="537359" cy="171979"/>
      </dsp:txXfrm>
    </dsp:sp>
    <dsp:sp modelId="{14A3126E-2FB0-4682-A340-EED14DE4A882}">
      <dsp:nvSpPr>
        <dsp:cNvPr id="0" name=""/>
        <dsp:cNvSpPr/>
      </dsp:nvSpPr>
      <dsp:spPr>
        <a:xfrm>
          <a:off x="445339" y="2198165"/>
          <a:ext cx="1260693" cy="126069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r>
            <a:rPr lang="es-CO" sz="2500" kern="1200" dirty="0" smtClean="0"/>
            <a:t>TEPT</a:t>
          </a:r>
          <a:endParaRPr lang="es-CO" sz="2500" kern="1200" dirty="0"/>
        </a:p>
      </dsp:txBody>
      <dsp:txXfrm>
        <a:off x="629963" y="2382789"/>
        <a:ext cx="891445" cy="891445"/>
      </dsp:txXfrm>
    </dsp:sp>
    <dsp:sp modelId="{A304D5DB-A965-4538-ADE0-2678F52354D7}">
      <dsp:nvSpPr>
        <dsp:cNvPr id="0" name=""/>
        <dsp:cNvSpPr/>
      </dsp:nvSpPr>
      <dsp:spPr>
        <a:xfrm rot="21540424">
          <a:off x="1897654" y="1477939"/>
          <a:ext cx="406364" cy="46897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s-CO" sz="2000" kern="1200"/>
        </a:p>
      </dsp:txBody>
      <dsp:txXfrm>
        <a:off x="1897663" y="1572790"/>
        <a:ext cx="284455" cy="281387"/>
      </dsp:txXfrm>
    </dsp:sp>
    <dsp:sp modelId="{52B8335F-FAA4-4EF2-BD5F-9B0AC02808CF}">
      <dsp:nvSpPr>
        <dsp:cNvPr id="0" name=""/>
        <dsp:cNvSpPr/>
      </dsp:nvSpPr>
      <dsp:spPr>
        <a:xfrm>
          <a:off x="2472500" y="776822"/>
          <a:ext cx="1847091" cy="182631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CO" sz="2200" kern="1200" dirty="0" smtClean="0"/>
            <a:t>Alteración de las FE</a:t>
          </a:r>
          <a:endParaRPr lang="es-CO" sz="2200" kern="1200" dirty="0"/>
        </a:p>
      </dsp:txBody>
      <dsp:txXfrm>
        <a:off x="2743000" y="1044280"/>
        <a:ext cx="1306091" cy="129139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96F0D-D33C-4AA0-9FE2-BBF3A1FCEFF6}">
      <dsp:nvSpPr>
        <dsp:cNvPr id="0" name=""/>
        <dsp:cNvSpPr/>
      </dsp:nvSpPr>
      <dsp:spPr>
        <a:xfrm>
          <a:off x="2089" y="844620"/>
          <a:ext cx="1827070" cy="182707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kern="1200" dirty="0" smtClean="0"/>
            <a:t>Alteración de las FE</a:t>
          </a:r>
          <a:endParaRPr lang="es-CO" sz="2000" kern="1200" dirty="0"/>
        </a:p>
      </dsp:txBody>
      <dsp:txXfrm>
        <a:off x="269657" y="1112188"/>
        <a:ext cx="1291934" cy="1291934"/>
      </dsp:txXfrm>
    </dsp:sp>
    <dsp:sp modelId="{0CE0C993-BEC4-4AFF-AAB2-85B565B5A6B3}">
      <dsp:nvSpPr>
        <dsp:cNvPr id="0" name=""/>
        <dsp:cNvSpPr/>
      </dsp:nvSpPr>
      <dsp:spPr>
        <a:xfrm>
          <a:off x="2103220" y="1418320"/>
          <a:ext cx="581008" cy="67967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s-CO" sz="1700" kern="1200"/>
        </a:p>
      </dsp:txBody>
      <dsp:txXfrm>
        <a:off x="2103220" y="1554254"/>
        <a:ext cx="406706" cy="407802"/>
      </dsp:txXfrm>
    </dsp:sp>
    <dsp:sp modelId="{0A76CD18-F3E7-4272-827C-FC0CA52C5089}">
      <dsp:nvSpPr>
        <dsp:cNvPr id="0" name=""/>
        <dsp:cNvSpPr/>
      </dsp:nvSpPr>
      <dsp:spPr>
        <a:xfrm>
          <a:off x="2925402" y="844620"/>
          <a:ext cx="1827070" cy="182707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CO" sz="2000" kern="1200" dirty="0" smtClean="0"/>
            <a:t>Alteración de la Toma de decisiones</a:t>
          </a:r>
          <a:endParaRPr lang="es-CO" sz="2000" kern="1200" dirty="0"/>
        </a:p>
      </dsp:txBody>
      <dsp:txXfrm>
        <a:off x="3192970" y="1112188"/>
        <a:ext cx="1291934" cy="12919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777F1-9C71-4958-A95B-B29590FEC07E}">
      <dsp:nvSpPr>
        <dsp:cNvPr id="0" name=""/>
        <dsp:cNvSpPr/>
      </dsp:nvSpPr>
      <dsp:spPr>
        <a:xfrm rot="10800000">
          <a:off x="2164446" y="33567"/>
          <a:ext cx="7587336" cy="10134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883" tIns="91440" rIns="170688" bIns="914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s-CO" sz="2400" kern="1200" dirty="0" smtClean="0"/>
            <a:t>La literatura es poco clara la correlación entre la alteración de las FE y la toma de decisiones en adolescentes con ASI y el TEPT. </a:t>
          </a:r>
          <a:endParaRPr lang="es-CO" sz="2400" kern="1200" dirty="0"/>
        </a:p>
      </dsp:txBody>
      <dsp:txXfrm rot="10800000">
        <a:off x="2417797" y="33567"/>
        <a:ext cx="7333985" cy="1013403"/>
      </dsp:txXfrm>
    </dsp:sp>
    <dsp:sp modelId="{EFB1DDEC-D950-4C80-BDEA-0C3ACE7E765A}">
      <dsp:nvSpPr>
        <dsp:cNvPr id="0" name=""/>
        <dsp:cNvSpPr/>
      </dsp:nvSpPr>
      <dsp:spPr>
        <a:xfrm>
          <a:off x="1657745" y="1249"/>
          <a:ext cx="1013403" cy="1013403"/>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45000" r="-4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1F0466-772B-47B1-B0BF-82F33B069275}">
      <dsp:nvSpPr>
        <dsp:cNvPr id="0" name=""/>
        <dsp:cNvSpPr/>
      </dsp:nvSpPr>
      <dsp:spPr>
        <a:xfrm rot="10800000">
          <a:off x="2164446" y="1317161"/>
          <a:ext cx="7587336" cy="10134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883"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Orienta para una mejor caracterización neuropsicológica en adolescentes que han experimentado el ASI. </a:t>
          </a:r>
          <a:endParaRPr lang="es-CO" sz="2400" kern="1200" dirty="0"/>
        </a:p>
      </dsp:txBody>
      <dsp:txXfrm rot="10800000">
        <a:off x="2417797" y="1317161"/>
        <a:ext cx="7333985" cy="1013403"/>
      </dsp:txXfrm>
    </dsp:sp>
    <dsp:sp modelId="{621D6AA4-7A42-46D9-A4BA-6D7530CB9C08}">
      <dsp:nvSpPr>
        <dsp:cNvPr id="0" name=""/>
        <dsp:cNvSpPr/>
      </dsp:nvSpPr>
      <dsp:spPr>
        <a:xfrm>
          <a:off x="1620157" y="1307767"/>
          <a:ext cx="1013403" cy="101340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0000" r="-4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5D6E49-52A6-45A8-8860-15CA804A4537}">
      <dsp:nvSpPr>
        <dsp:cNvPr id="0" name=""/>
        <dsp:cNvSpPr/>
      </dsp:nvSpPr>
      <dsp:spPr>
        <a:xfrm rot="10800000">
          <a:off x="2164446" y="2633073"/>
          <a:ext cx="7587336" cy="10134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883" tIns="91440" rIns="170688" bIns="91440" numCol="1" spcCol="1270" anchor="ctr" anchorCtr="0">
          <a:noAutofit/>
        </a:bodyPr>
        <a:lstStyle/>
        <a:p>
          <a:pPr lvl="0" algn="ctr" defTabSz="1066800">
            <a:lnSpc>
              <a:spcPct val="90000"/>
            </a:lnSpc>
            <a:spcBef>
              <a:spcPct val="0"/>
            </a:spcBef>
            <a:spcAft>
              <a:spcPct val="35000"/>
            </a:spcAft>
          </a:pPr>
          <a:r>
            <a:rPr lang="es-CO" sz="2400" kern="1200" dirty="0" smtClean="0"/>
            <a:t>Encamina a los psicólogos clínicos y neuropsicólogos a desarrollar un plan de rehabilitación mas apropiados. </a:t>
          </a:r>
          <a:endParaRPr lang="es-CO" sz="2400" kern="1200" dirty="0"/>
        </a:p>
      </dsp:txBody>
      <dsp:txXfrm rot="10800000">
        <a:off x="2417797" y="2633073"/>
        <a:ext cx="7333985" cy="1013403"/>
      </dsp:txXfrm>
    </dsp:sp>
    <dsp:sp modelId="{617F51D8-9D60-4640-9395-EECE0D99B30E}">
      <dsp:nvSpPr>
        <dsp:cNvPr id="0" name=""/>
        <dsp:cNvSpPr/>
      </dsp:nvSpPr>
      <dsp:spPr>
        <a:xfrm>
          <a:off x="1638956" y="2623679"/>
          <a:ext cx="1013403" cy="101340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45EDF8-1722-4ABC-9846-D2774A26F75C}">
      <dsp:nvSpPr>
        <dsp:cNvPr id="0" name=""/>
        <dsp:cNvSpPr/>
      </dsp:nvSpPr>
      <dsp:spPr>
        <a:xfrm rot="10800000">
          <a:off x="2164446" y="3948985"/>
          <a:ext cx="7587336" cy="101340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6883" tIns="91440" rIns="170688" bIns="91440" numCol="1" spcCol="1270" anchor="ctr" anchorCtr="0">
          <a:noAutofit/>
        </a:bodyPr>
        <a:lstStyle/>
        <a:p>
          <a:pPr lvl="0" algn="ctr" defTabSz="1066800">
            <a:lnSpc>
              <a:spcPct val="90000"/>
            </a:lnSpc>
            <a:spcBef>
              <a:spcPct val="0"/>
            </a:spcBef>
            <a:spcAft>
              <a:spcPct val="35000"/>
            </a:spcAft>
          </a:pPr>
          <a:r>
            <a:rPr lang="es-ES" sz="2400" kern="1200" dirty="0" smtClean="0"/>
            <a:t>Proporciona información que puede ser tomada como base para futuras investigaciones sobre este tema. </a:t>
          </a:r>
          <a:endParaRPr lang="es-CO" sz="2400" kern="1200" dirty="0"/>
        </a:p>
      </dsp:txBody>
      <dsp:txXfrm rot="10800000">
        <a:off x="2417797" y="3948985"/>
        <a:ext cx="7333985" cy="1013403"/>
      </dsp:txXfrm>
    </dsp:sp>
    <dsp:sp modelId="{E296A6FD-F307-4A54-8814-57842187A3A0}">
      <dsp:nvSpPr>
        <dsp:cNvPr id="0" name=""/>
        <dsp:cNvSpPr/>
      </dsp:nvSpPr>
      <dsp:spPr>
        <a:xfrm>
          <a:off x="1657745" y="3948985"/>
          <a:ext cx="1013403" cy="101340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3000" r="-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58630-FC85-4EBE-9DA4-FA5707CE2F87}">
      <dsp:nvSpPr>
        <dsp:cNvPr id="0" name=""/>
        <dsp:cNvSpPr/>
      </dsp:nvSpPr>
      <dsp:spPr>
        <a:xfrm>
          <a:off x="56937" y="384420"/>
          <a:ext cx="0" cy="400083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BD0F0C-F483-40FB-A031-5C3617A7085B}">
      <dsp:nvSpPr>
        <dsp:cNvPr id="0" name=""/>
        <dsp:cNvSpPr/>
      </dsp:nvSpPr>
      <dsp:spPr>
        <a:xfrm>
          <a:off x="692948" y="389864"/>
          <a:ext cx="981407" cy="66397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987753-8B3F-4F60-AFF6-185331770F5F}">
      <dsp:nvSpPr>
        <dsp:cNvPr id="0" name=""/>
        <dsp:cNvSpPr/>
      </dsp:nvSpPr>
      <dsp:spPr>
        <a:xfrm>
          <a:off x="33959" y="1440995"/>
          <a:ext cx="2436116" cy="32272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914400">
            <a:lnSpc>
              <a:spcPct val="90000"/>
            </a:lnSpc>
            <a:spcBef>
              <a:spcPct val="0"/>
            </a:spcBef>
            <a:spcAft>
              <a:spcPct val="35000"/>
            </a:spcAft>
            <a:buNone/>
          </a:pPr>
          <a:r>
            <a:rPr lang="es-CO" sz="2400" kern="1200" dirty="0" smtClean="0"/>
            <a:t>Realizar el consentimiento informado por parte del defensor, comisario, cuidador y adolescentes. </a:t>
          </a:r>
          <a:endParaRPr lang="es-ES" sz="2400" kern="1200" noProof="1"/>
        </a:p>
      </dsp:txBody>
      <dsp:txXfrm>
        <a:off x="33959" y="1440995"/>
        <a:ext cx="2436116" cy="3227299"/>
      </dsp:txXfrm>
    </dsp:sp>
    <dsp:sp modelId="{FACB7ECB-811D-4FFC-A330-425010901C9A}">
      <dsp:nvSpPr>
        <dsp:cNvPr id="0" name=""/>
        <dsp:cNvSpPr/>
      </dsp:nvSpPr>
      <dsp:spPr>
        <a:xfrm>
          <a:off x="56937" y="-60117"/>
          <a:ext cx="2222687" cy="444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914400">
            <a:lnSpc>
              <a:spcPct val="90000"/>
            </a:lnSpc>
            <a:spcBef>
              <a:spcPct val="0"/>
            </a:spcBef>
            <a:spcAft>
              <a:spcPct val="35000"/>
            </a:spcAft>
            <a:buNone/>
          </a:pPr>
          <a:r>
            <a:rPr lang="es-ES" sz="2400" kern="1200" noProof="1" smtClean="0"/>
            <a:t>Paso 1</a:t>
          </a:r>
          <a:endParaRPr lang="es-ES" sz="2400" kern="1200" noProof="1"/>
        </a:p>
      </dsp:txBody>
      <dsp:txXfrm>
        <a:off x="56937" y="-60117"/>
        <a:ext cx="2222687" cy="444537"/>
      </dsp:txXfrm>
    </dsp:sp>
    <dsp:sp modelId="{42DB1A58-CCCF-44A8-A5DD-A5012B99A530}">
      <dsp:nvSpPr>
        <dsp:cNvPr id="0" name=""/>
        <dsp:cNvSpPr/>
      </dsp:nvSpPr>
      <dsp:spPr>
        <a:xfrm>
          <a:off x="2955851" y="384420"/>
          <a:ext cx="0" cy="400083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87C1E3-84A5-4905-AB9F-F4E7C5E80704}">
      <dsp:nvSpPr>
        <dsp:cNvPr id="0" name=""/>
        <dsp:cNvSpPr/>
      </dsp:nvSpPr>
      <dsp:spPr>
        <a:xfrm>
          <a:off x="3627991" y="394059"/>
          <a:ext cx="1032076" cy="692244"/>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6000" r="-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00938-72D4-4726-83E3-C78D254E0254}">
      <dsp:nvSpPr>
        <dsp:cNvPr id="0" name=""/>
        <dsp:cNvSpPr/>
      </dsp:nvSpPr>
      <dsp:spPr>
        <a:xfrm>
          <a:off x="3181824" y="1384914"/>
          <a:ext cx="2117369" cy="2165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914400">
            <a:lnSpc>
              <a:spcPct val="90000"/>
            </a:lnSpc>
            <a:spcBef>
              <a:spcPct val="0"/>
            </a:spcBef>
            <a:spcAft>
              <a:spcPct val="35000"/>
            </a:spcAft>
            <a:buNone/>
          </a:pPr>
          <a:r>
            <a:rPr lang="es-ES" sz="2400" kern="1200" noProof="1" smtClean="0"/>
            <a:t>Aplicación de pruebas: </a:t>
          </a:r>
        </a:p>
        <a:p>
          <a:pPr lvl="0" algn="l" defTabSz="914400">
            <a:lnSpc>
              <a:spcPct val="90000"/>
            </a:lnSpc>
            <a:spcBef>
              <a:spcPct val="0"/>
            </a:spcBef>
            <a:spcAft>
              <a:spcPct val="35000"/>
            </a:spcAft>
            <a:buNone/>
          </a:pPr>
          <a:r>
            <a:rPr lang="es-ES" sz="2400" kern="1200" noProof="1" smtClean="0"/>
            <a:t>- CPSS</a:t>
          </a:r>
        </a:p>
        <a:p>
          <a:pPr lvl="0" algn="l" defTabSz="914400">
            <a:lnSpc>
              <a:spcPct val="90000"/>
            </a:lnSpc>
            <a:spcBef>
              <a:spcPct val="0"/>
            </a:spcBef>
            <a:spcAft>
              <a:spcPct val="35000"/>
            </a:spcAft>
            <a:buNone/>
          </a:pPr>
          <a:r>
            <a:rPr lang="es-ES" sz="2400" kern="1200" noProof="1" smtClean="0"/>
            <a:t>- NEUROPSI </a:t>
          </a:r>
        </a:p>
        <a:p>
          <a:pPr lvl="0" algn="l" defTabSz="914400">
            <a:lnSpc>
              <a:spcPct val="90000"/>
            </a:lnSpc>
            <a:spcBef>
              <a:spcPct val="0"/>
            </a:spcBef>
            <a:spcAft>
              <a:spcPct val="35000"/>
            </a:spcAft>
            <a:buNone/>
          </a:pPr>
          <a:r>
            <a:rPr lang="es-ES" sz="2400" kern="1200" noProof="1" smtClean="0"/>
            <a:t>- IOWA GAMBLING TASK</a:t>
          </a:r>
          <a:endParaRPr lang="es-ES" sz="2400" kern="1200" noProof="1"/>
        </a:p>
      </dsp:txBody>
      <dsp:txXfrm>
        <a:off x="3181824" y="1384914"/>
        <a:ext cx="2117369" cy="2165017"/>
      </dsp:txXfrm>
    </dsp:sp>
    <dsp:sp modelId="{759C703B-C98A-4C5A-9045-7094E83F5151}">
      <dsp:nvSpPr>
        <dsp:cNvPr id="0" name=""/>
        <dsp:cNvSpPr/>
      </dsp:nvSpPr>
      <dsp:spPr>
        <a:xfrm>
          <a:off x="2955851" y="-60117"/>
          <a:ext cx="2222687" cy="444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914400">
            <a:lnSpc>
              <a:spcPct val="90000"/>
            </a:lnSpc>
            <a:spcBef>
              <a:spcPct val="0"/>
            </a:spcBef>
            <a:spcAft>
              <a:spcPct val="35000"/>
            </a:spcAft>
            <a:buNone/>
          </a:pPr>
          <a:r>
            <a:rPr lang="es-ES" sz="2400" kern="1200" noProof="1" smtClean="0"/>
            <a:t>Paso 2</a:t>
          </a:r>
          <a:endParaRPr lang="es-ES" sz="2400" kern="1200" noProof="1"/>
        </a:p>
      </dsp:txBody>
      <dsp:txXfrm>
        <a:off x="2955851" y="-60117"/>
        <a:ext cx="2222687" cy="444537"/>
      </dsp:txXfrm>
    </dsp:sp>
    <dsp:sp modelId="{73658839-4721-4704-9D54-AAF9A3A7054C}">
      <dsp:nvSpPr>
        <dsp:cNvPr id="0" name=""/>
        <dsp:cNvSpPr/>
      </dsp:nvSpPr>
      <dsp:spPr>
        <a:xfrm>
          <a:off x="5693633" y="398063"/>
          <a:ext cx="0" cy="400083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158F4E1-65FB-4624-A4F6-E8C41953D5BD}">
      <dsp:nvSpPr>
        <dsp:cNvPr id="0" name=""/>
        <dsp:cNvSpPr/>
      </dsp:nvSpPr>
      <dsp:spPr>
        <a:xfrm>
          <a:off x="6545950" y="393888"/>
          <a:ext cx="978419" cy="6874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0FDEDF-0F45-45AB-99B1-4F84BFD1E4FD}">
      <dsp:nvSpPr>
        <dsp:cNvPr id="0" name=""/>
        <dsp:cNvSpPr/>
      </dsp:nvSpPr>
      <dsp:spPr>
        <a:xfrm>
          <a:off x="6009091" y="1367406"/>
          <a:ext cx="2676291" cy="3112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000" b="0" kern="1200" noProof="1" smtClean="0"/>
            <a:t>Análisis de resultados: </a:t>
          </a:r>
          <a:r>
            <a:rPr lang="es-ES" sz="2000" b="0" kern="1200" dirty="0" smtClean="0"/>
            <a:t>con SPSS, aplicando una t-</a:t>
          </a:r>
          <a:r>
            <a:rPr lang="es-ES" sz="2000" b="0" kern="1200" dirty="0" err="1" smtClean="0"/>
            <a:t>Student</a:t>
          </a:r>
          <a:r>
            <a:rPr lang="es-ES" sz="2000" b="0" kern="1200" dirty="0" smtClean="0"/>
            <a:t>, </a:t>
          </a:r>
          <a:r>
            <a:rPr lang="es-ES" sz="2000" kern="1200" dirty="0" smtClean="0"/>
            <a:t>para corroborar la existencia de diferencias estadísticamente significativas del NEUROPSI y la IOWA GAMBLING TASK. </a:t>
          </a:r>
          <a:endParaRPr lang="es-ES" sz="2000" b="0" kern="1200" noProof="1"/>
        </a:p>
      </dsp:txBody>
      <dsp:txXfrm>
        <a:off x="6009091" y="1367406"/>
        <a:ext cx="2676291" cy="3112948"/>
      </dsp:txXfrm>
    </dsp:sp>
    <dsp:sp modelId="{DB0C69C6-E24A-4A8A-8F23-F4277AD68835}">
      <dsp:nvSpPr>
        <dsp:cNvPr id="0" name=""/>
        <dsp:cNvSpPr/>
      </dsp:nvSpPr>
      <dsp:spPr>
        <a:xfrm>
          <a:off x="5693639" y="-46469"/>
          <a:ext cx="2222687" cy="444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914400">
            <a:lnSpc>
              <a:spcPct val="90000"/>
            </a:lnSpc>
            <a:spcBef>
              <a:spcPct val="0"/>
            </a:spcBef>
            <a:spcAft>
              <a:spcPct val="35000"/>
            </a:spcAft>
            <a:buNone/>
          </a:pPr>
          <a:r>
            <a:rPr lang="es-ES" sz="2400" kern="1200" noProof="1" smtClean="0"/>
            <a:t>Paso 3</a:t>
          </a:r>
          <a:endParaRPr lang="es-ES" sz="2400" kern="1200" noProof="1"/>
        </a:p>
      </dsp:txBody>
      <dsp:txXfrm>
        <a:off x="5693639" y="-46469"/>
        <a:ext cx="2222687" cy="444537"/>
      </dsp:txXfrm>
    </dsp:sp>
    <dsp:sp modelId="{A739A7F4-B3DE-4090-B033-B6EB4F765FBB}">
      <dsp:nvSpPr>
        <dsp:cNvPr id="0" name=""/>
        <dsp:cNvSpPr/>
      </dsp:nvSpPr>
      <dsp:spPr>
        <a:xfrm>
          <a:off x="8801241" y="384420"/>
          <a:ext cx="0" cy="4000837"/>
        </a:xfrm>
        <a:prstGeom prst="line">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819168-B231-44A5-A8CA-BA79CDD83DA4}">
      <dsp:nvSpPr>
        <dsp:cNvPr id="0" name=""/>
        <dsp:cNvSpPr/>
      </dsp:nvSpPr>
      <dsp:spPr>
        <a:xfrm>
          <a:off x="9600998" y="399424"/>
          <a:ext cx="957692" cy="671396"/>
        </a:xfrm>
        <a:prstGeom prst="rect">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AC801-9E2B-428D-AC1B-D3179FD6DED7}">
      <dsp:nvSpPr>
        <dsp:cNvPr id="0" name=""/>
        <dsp:cNvSpPr/>
      </dsp:nvSpPr>
      <dsp:spPr>
        <a:xfrm>
          <a:off x="8879072" y="1362445"/>
          <a:ext cx="2530995" cy="26688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lvl="0" algn="l" defTabSz="914400">
            <a:lnSpc>
              <a:spcPct val="90000"/>
            </a:lnSpc>
            <a:spcBef>
              <a:spcPct val="0"/>
            </a:spcBef>
            <a:spcAft>
              <a:spcPct val="35000"/>
            </a:spcAft>
            <a:buNone/>
          </a:pPr>
          <a:r>
            <a:rPr lang="es-ES" sz="2000" kern="1200" dirty="0" smtClean="0"/>
            <a:t>Se calculó el índice de correlación de Pearson, para identificar las relaciones existentes entre las alteraciones de CPSS, FE, memoria y las elecciones de los tipos de barajas (A, B, C, D). </a:t>
          </a:r>
          <a:endParaRPr lang="es-ES" sz="2000" kern="1200" noProof="1"/>
        </a:p>
      </dsp:txBody>
      <dsp:txXfrm>
        <a:off x="8879072" y="1362445"/>
        <a:ext cx="2530995" cy="2668893"/>
      </dsp:txXfrm>
    </dsp:sp>
    <dsp:sp modelId="{7EF885F0-A32E-4348-9B84-19A91B17B0A7}">
      <dsp:nvSpPr>
        <dsp:cNvPr id="0" name=""/>
        <dsp:cNvSpPr/>
      </dsp:nvSpPr>
      <dsp:spPr>
        <a:xfrm>
          <a:off x="8801248" y="-60117"/>
          <a:ext cx="2222687" cy="44453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914400">
            <a:lnSpc>
              <a:spcPct val="90000"/>
            </a:lnSpc>
            <a:spcBef>
              <a:spcPct val="0"/>
            </a:spcBef>
            <a:spcAft>
              <a:spcPct val="35000"/>
            </a:spcAft>
            <a:buNone/>
          </a:pPr>
          <a:r>
            <a:rPr lang="es-ES" sz="2400" kern="1200" noProof="1" smtClean="0"/>
            <a:t>Paso 4</a:t>
          </a:r>
          <a:endParaRPr lang="es-ES" sz="2400" kern="1200" noProof="1"/>
        </a:p>
      </dsp:txBody>
      <dsp:txXfrm>
        <a:off x="8801248" y="-60117"/>
        <a:ext cx="2222687" cy="44453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28B4-69C2-42DE-8F48-E481DC0A799E}">
      <dsp:nvSpPr>
        <dsp:cNvPr id="0" name=""/>
        <dsp:cNvSpPr/>
      </dsp:nvSpPr>
      <dsp:spPr>
        <a:xfrm rot="3626250">
          <a:off x="524632" y="1132669"/>
          <a:ext cx="3925829" cy="2098290"/>
        </a:xfrm>
        <a:prstGeom prst="swooshArrow">
          <a:avLst>
            <a:gd name="adj1" fmla="val 16310"/>
            <a:gd name="adj2" fmla="val 313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D052C-1FA5-41E4-8F9E-968CC1B01B3D}">
      <dsp:nvSpPr>
        <dsp:cNvPr id="0" name=""/>
        <dsp:cNvSpPr/>
      </dsp:nvSpPr>
      <dsp:spPr>
        <a:xfrm>
          <a:off x="2175983" y="1328288"/>
          <a:ext cx="95127" cy="951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23BD1-55BC-47FE-AD3B-C017EDFF41F5}">
      <dsp:nvSpPr>
        <dsp:cNvPr id="0" name=""/>
        <dsp:cNvSpPr/>
      </dsp:nvSpPr>
      <dsp:spPr>
        <a:xfrm>
          <a:off x="3004462" y="2135996"/>
          <a:ext cx="95127" cy="95127"/>
        </a:xfrm>
        <a:prstGeom prst="ellipse">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0652EB-B2FF-4C81-B560-83A1B7EFA91B}">
      <dsp:nvSpPr>
        <dsp:cNvPr id="0" name=""/>
        <dsp:cNvSpPr/>
      </dsp:nvSpPr>
      <dsp:spPr>
        <a:xfrm>
          <a:off x="351549" y="0"/>
          <a:ext cx="1775997" cy="69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b" anchorCtr="0">
          <a:noAutofit/>
        </a:bodyPr>
        <a:lstStyle/>
        <a:p>
          <a:pPr lvl="0" algn="ctr" defTabSz="1066800">
            <a:lnSpc>
              <a:spcPct val="90000"/>
            </a:lnSpc>
            <a:spcBef>
              <a:spcPct val="0"/>
            </a:spcBef>
            <a:spcAft>
              <a:spcPct val="35000"/>
            </a:spcAft>
          </a:pPr>
          <a:r>
            <a:rPr lang="es-CO" sz="2400" kern="1200" dirty="0" smtClean="0"/>
            <a:t>ASI</a:t>
          </a:r>
          <a:endParaRPr lang="es-CO" sz="2400" kern="1200" dirty="0"/>
        </a:p>
      </dsp:txBody>
      <dsp:txXfrm>
        <a:off x="351549" y="0"/>
        <a:ext cx="1775997" cy="698180"/>
      </dsp:txXfrm>
    </dsp:sp>
    <dsp:sp modelId="{FE12E001-C373-44FF-980E-8BC160B5B27E}">
      <dsp:nvSpPr>
        <dsp:cNvPr id="0" name=""/>
        <dsp:cNvSpPr/>
      </dsp:nvSpPr>
      <dsp:spPr>
        <a:xfrm>
          <a:off x="2267337" y="680534"/>
          <a:ext cx="2447996" cy="69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l" defTabSz="1066800">
            <a:lnSpc>
              <a:spcPct val="90000"/>
            </a:lnSpc>
            <a:spcBef>
              <a:spcPct val="0"/>
            </a:spcBef>
            <a:spcAft>
              <a:spcPct val="35000"/>
            </a:spcAft>
          </a:pPr>
          <a:r>
            <a:rPr lang="es-CO" sz="2400" kern="1200" dirty="0" smtClean="0"/>
            <a:t>TEPT</a:t>
          </a:r>
          <a:endParaRPr lang="es-CO" sz="2400" kern="1200" dirty="0"/>
        </a:p>
      </dsp:txBody>
      <dsp:txXfrm>
        <a:off x="2267337" y="680534"/>
        <a:ext cx="2447996" cy="698180"/>
      </dsp:txXfrm>
    </dsp:sp>
    <dsp:sp modelId="{726D07FB-DE34-495F-B3ED-15336EBF2A05}">
      <dsp:nvSpPr>
        <dsp:cNvPr id="0" name=""/>
        <dsp:cNvSpPr/>
      </dsp:nvSpPr>
      <dsp:spPr>
        <a:xfrm>
          <a:off x="0" y="1890862"/>
          <a:ext cx="2399996" cy="69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CO" sz="2400" kern="1200" dirty="0" smtClean="0"/>
            <a:t>Alteración de las FE – Memoria (Verbal y Viso espacial )</a:t>
          </a:r>
          <a:endParaRPr lang="es-CO" sz="2400" kern="1200" dirty="0"/>
        </a:p>
      </dsp:txBody>
      <dsp:txXfrm>
        <a:off x="0" y="1890862"/>
        <a:ext cx="2399996" cy="698180"/>
      </dsp:txXfrm>
    </dsp:sp>
    <dsp:sp modelId="{0E234D2C-D3C9-4F13-9842-E35AEF70DBBB}">
      <dsp:nvSpPr>
        <dsp:cNvPr id="0" name=""/>
        <dsp:cNvSpPr/>
      </dsp:nvSpPr>
      <dsp:spPr>
        <a:xfrm>
          <a:off x="2616460" y="3402535"/>
          <a:ext cx="3373267" cy="698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lvl="0" algn="ctr" defTabSz="1066800">
            <a:lnSpc>
              <a:spcPct val="90000"/>
            </a:lnSpc>
            <a:spcBef>
              <a:spcPct val="0"/>
            </a:spcBef>
            <a:spcAft>
              <a:spcPct val="35000"/>
            </a:spcAft>
          </a:pPr>
          <a:r>
            <a:rPr lang="es-CO" sz="2400" kern="1200" dirty="0" smtClean="0"/>
            <a:t>Alteración de la Toma de decisiones (Bajas Ganancias)</a:t>
          </a:r>
          <a:endParaRPr lang="es-CO" sz="2400" kern="1200" dirty="0"/>
        </a:p>
      </dsp:txBody>
      <dsp:txXfrm>
        <a:off x="2616460" y="3402535"/>
        <a:ext cx="3373267" cy="6981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4475077-A074-4E8C-B45E-964494945228}" type="datetimeFigureOut">
              <a:rPr lang="en-US"/>
              <a:t>10/25/2016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E4C80B-8910-445E-8D30-7A590951118B}" type="slidenum">
              <a:rPr/>
              <a:t>‹Nº›</a:t>
            </a:fld>
            <a:endParaRPr/>
          </a:p>
        </p:txBody>
      </p:sp>
    </p:spTree>
    <p:extLst>
      <p:ext uri="{BB962C8B-B14F-4D97-AF65-F5344CB8AC3E}">
        <p14:creationId xmlns:p14="http://schemas.microsoft.com/office/powerpoint/2010/main" val="1621254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B48A4-4B96-49F4-8C25-4C9D06114B2C}" type="datetimeFigureOut">
              <a:rPr lang="en-US"/>
              <a:t>10/25/2016</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1F1E7-4EFD-4BFF-B438-FCD52FD36B17}" type="slidenum">
              <a:rPr/>
              <a:t>‹Nº›</a:t>
            </a:fld>
            <a:endParaRPr/>
          </a:p>
        </p:txBody>
      </p:sp>
    </p:spTree>
    <p:extLst>
      <p:ext uri="{BB962C8B-B14F-4D97-AF65-F5344CB8AC3E}">
        <p14:creationId xmlns:p14="http://schemas.microsoft.com/office/powerpoint/2010/main" val="473561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a:p>
        </p:txBody>
      </p:sp>
      <p:sp>
        <p:nvSpPr>
          <p:cNvPr id="4" name="Marcador de número de diapositiva 3"/>
          <p:cNvSpPr>
            <a:spLocks noGrp="1"/>
          </p:cNvSpPr>
          <p:nvPr>
            <p:ph type="sldNum" sz="quarter" idx="10"/>
          </p:nvPr>
        </p:nvSpPr>
        <p:spPr/>
        <p:txBody>
          <a:bodyPr/>
          <a:lstStyle/>
          <a:p>
            <a:fld id="{5D81F1E7-4EFD-4BFF-B438-FCD52FD36B17}" type="slidenum">
              <a:rPr lang="es-CO" smtClean="0"/>
              <a:t>1</a:t>
            </a:fld>
            <a:endParaRPr lang="es-CO"/>
          </a:p>
        </p:txBody>
      </p:sp>
    </p:spTree>
    <p:extLst>
      <p:ext uri="{BB962C8B-B14F-4D97-AF65-F5344CB8AC3E}">
        <p14:creationId xmlns:p14="http://schemas.microsoft.com/office/powerpoint/2010/main" val="3210332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en-US" sz="1200" b="0" i="0">
                <a:solidFill>
                  <a:srgbClr val="000000"/>
                </a:solidFill>
                <a:latin typeface="Arial"/>
                <a:ea typeface="+mn-ea"/>
                <a:cs typeface="+mn-cs"/>
              </a:rPr>
              <a:t>Esta es la pregunta a la que da respuesta el experimento</a:t>
            </a:r>
          </a:p>
        </p:txBody>
      </p:sp>
      <p:sp>
        <p:nvSpPr>
          <p:cNvPr id="4" name="Slide Number Placeholder 3"/>
          <p:cNvSpPr>
            <a:spLocks noGrp="1"/>
          </p:cNvSpPr>
          <p:nvPr>
            <p:ph type="sldNum" sz="quarter" idx="10"/>
          </p:nvPr>
        </p:nvSpPr>
        <p:spPr/>
        <p:txBody>
          <a:bodyPr/>
          <a:lstStyle/>
          <a:p>
            <a:pPr algn="r" defTabSz="914400">
              <a:buNone/>
            </a:pPr>
            <a:fld id="{5D81F1E7-4EFD-4BFF-B438-FCD52FD36B17}" type="slidenum">
              <a:rPr lang="en-US" sz="1200" b="0" i="0">
                <a:latin typeface="Arial"/>
                <a:ea typeface="+mn-ea"/>
                <a:cs typeface="+mn-cs"/>
              </a:rPr>
              <a:t>17</a:t>
            </a:fld>
            <a:endParaRPr lang="en-US" sz="1200" b="0" i="0">
              <a:latin typeface="Arial"/>
              <a:ea typeface="+mn-ea"/>
              <a:cs typeface="+mn-cs"/>
            </a:endParaRPr>
          </a:p>
        </p:txBody>
      </p:sp>
    </p:spTree>
    <p:extLst>
      <p:ext uri="{BB962C8B-B14F-4D97-AF65-F5344CB8AC3E}">
        <p14:creationId xmlns:p14="http://schemas.microsoft.com/office/powerpoint/2010/main" val="1514829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D81F1E7-4EFD-4BFF-B438-FCD52FD36B17}" type="slidenum">
              <a:rPr lang="es-ES" smtClean="0"/>
              <a:t>23</a:t>
            </a:fld>
            <a:endParaRPr lang="es-ES"/>
          </a:p>
        </p:txBody>
      </p:sp>
    </p:spTree>
    <p:extLst>
      <p:ext uri="{BB962C8B-B14F-4D97-AF65-F5344CB8AC3E}">
        <p14:creationId xmlns:p14="http://schemas.microsoft.com/office/powerpoint/2010/main" val="272033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a:buNone/>
            </a:pPr>
            <a:r>
              <a:rPr lang="en-US" sz="1200" b="0" i="0">
                <a:solidFill>
                  <a:srgbClr val="000000"/>
                </a:solidFill>
                <a:latin typeface="Arial"/>
                <a:ea typeface="+mn-ea"/>
                <a:cs typeface="+mn-cs"/>
              </a:rPr>
              <a:t>Enumere todos los pasos realizados para completar</a:t>
            </a:r>
            <a:r>
              <a:rPr lang="en-US" sz="1200" b="0" i="0" baseline="0">
                <a:solidFill>
                  <a:srgbClr val="000000"/>
                </a:solidFill>
                <a:latin typeface="Arial"/>
                <a:ea typeface="+mn-ea"/>
                <a:cs typeface="+mn-cs"/>
              </a:rPr>
              <a:t> el experimento.</a:t>
            </a:r>
          </a:p>
          <a:p>
            <a:pPr marL="0" algn="l" defTabSz="914400">
              <a:buNone/>
            </a:pPr>
            <a:r>
              <a:rPr lang="en-US" sz="1200" b="0" i="0" baseline="0">
                <a:solidFill>
                  <a:srgbClr val="000000"/>
                </a:solidFill>
                <a:latin typeface="Arial"/>
                <a:ea typeface="+mn-ea"/>
                <a:cs typeface="+mn-cs"/>
              </a:rPr>
              <a:t>Recuerde numerar los pasos.</a:t>
            </a:r>
          </a:p>
          <a:p>
            <a:pPr marL="0" algn="l" defTabSz="914400">
              <a:buNone/>
            </a:pPr>
            <a:r>
              <a:rPr lang="en-US" sz="1200" b="0" i="0" baseline="0">
                <a:solidFill>
                  <a:srgbClr val="000000"/>
                </a:solidFill>
                <a:latin typeface="Arial"/>
                <a:ea typeface="+mn-ea"/>
                <a:cs typeface="+mn-cs"/>
              </a:rPr>
              <a:t>Incluya fotos del experimento.</a:t>
            </a:r>
          </a:p>
        </p:txBody>
      </p:sp>
      <p:sp>
        <p:nvSpPr>
          <p:cNvPr id="4" name="Slide Number Placeholder 3"/>
          <p:cNvSpPr>
            <a:spLocks noGrp="1"/>
          </p:cNvSpPr>
          <p:nvPr>
            <p:ph type="sldNum" sz="quarter" idx="10"/>
          </p:nvPr>
        </p:nvSpPr>
        <p:spPr/>
        <p:txBody>
          <a:bodyPr/>
          <a:lstStyle/>
          <a:p>
            <a:pPr algn="r" defTabSz="914400">
              <a:buNone/>
            </a:pPr>
            <a:fld id="{5D81F1E7-4EFD-4BFF-B438-FCD52FD36B17}" type="slidenum">
              <a:rPr lang="en-US" sz="1200" b="0" i="0">
                <a:latin typeface="Arial"/>
                <a:ea typeface="+mn-ea"/>
                <a:cs typeface="+mn-cs"/>
              </a:rPr>
              <a:t>24</a:t>
            </a:fld>
            <a:endParaRPr lang="en-US" sz="1200" b="0" i="0">
              <a:latin typeface="Arial"/>
              <a:ea typeface="+mn-ea"/>
              <a:cs typeface="+mn-cs"/>
            </a:endParaRPr>
          </a:p>
        </p:txBody>
      </p:sp>
    </p:spTree>
    <p:extLst>
      <p:ext uri="{BB962C8B-B14F-4D97-AF65-F5344CB8AC3E}">
        <p14:creationId xmlns:p14="http://schemas.microsoft.com/office/powerpoint/2010/main" val="1294703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D81F1E7-4EFD-4BFF-B438-FCD52FD36B17}" type="slidenum">
              <a:rPr lang="es-ES" smtClean="0"/>
              <a:t>30</a:t>
            </a:fld>
            <a:endParaRPr lang="es-ES"/>
          </a:p>
        </p:txBody>
      </p:sp>
    </p:spTree>
    <p:extLst>
      <p:ext uri="{BB962C8B-B14F-4D97-AF65-F5344CB8AC3E}">
        <p14:creationId xmlns:p14="http://schemas.microsoft.com/office/powerpoint/2010/main" val="3260445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bwMode="ltGray">
          <a:xfrm>
            <a:off x="0" y="4572000"/>
            <a:ext cx="12192000" cy="1600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62103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09600" y="4740333"/>
            <a:ext cx="10972800" cy="1263534"/>
          </a:xfrm>
        </p:spPr>
        <p:txBody>
          <a:bodyPr anchor="ctr">
            <a:normAutofit/>
          </a:bodyPr>
          <a:lstStyle>
            <a:lvl1pPr algn="l">
              <a:defRPr sz="5800"/>
            </a:lvl1pPr>
          </a:lstStyle>
          <a:p>
            <a:r>
              <a:rPr lang="es-ES" smtClean="0"/>
              <a:t>Haga clic para modificar el estilo de título del patrón</a:t>
            </a:r>
            <a:endParaRPr/>
          </a:p>
        </p:txBody>
      </p:sp>
      <p:sp>
        <p:nvSpPr>
          <p:cNvPr id="3" name="Subtitle 2"/>
          <p:cNvSpPr>
            <a:spLocks noGrp="1"/>
          </p:cNvSpPr>
          <p:nvPr>
            <p:ph type="subTitle" idx="1"/>
          </p:nvPr>
        </p:nvSpPr>
        <p:spPr>
          <a:xfrm>
            <a:off x="609600" y="6286500"/>
            <a:ext cx="10972800" cy="457200"/>
          </a:xfrm>
        </p:spPr>
        <p:txBody>
          <a:bodyPr anchor="ctr">
            <a:normAutofit/>
          </a:bodyPr>
          <a:lstStyle>
            <a:lvl1pPr marL="0" indent="0" algn="l">
              <a:spcBef>
                <a:spcPts val="0"/>
              </a:spcBef>
              <a:buNone/>
              <a:defRPr sz="1800">
                <a:solidFill>
                  <a:schemeClr val="tx1">
                    <a:lumMod val="50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a:p>
        </p:txBody>
      </p:sp>
      <p:pic>
        <p:nvPicPr>
          <p:cNvPr id="9" name="Picture 8" descr="Primer plano de las probetas" title="Science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 y="0"/>
            <a:ext cx="12188952" cy="4571999"/>
          </a:xfrm>
          <a:prstGeom prst="rect">
            <a:avLst/>
          </a:prstGeom>
        </p:spPr>
      </p:pic>
    </p:spTree>
    <p:extLst>
      <p:ext uri="{BB962C8B-B14F-4D97-AF65-F5344CB8AC3E}">
        <p14:creationId xmlns:p14="http://schemas.microsoft.com/office/powerpoint/2010/main" val="1531164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322155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bwMode="ltGray">
          <a:xfrm>
            <a:off x="9310254" y="0"/>
            <a:ext cx="288174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flipH="1">
            <a:off x="9310254"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Vertical Title 1"/>
          <p:cNvSpPr>
            <a:spLocks noGrp="1"/>
          </p:cNvSpPr>
          <p:nvPr>
            <p:ph type="title" orient="vert"/>
          </p:nvPr>
        </p:nvSpPr>
        <p:spPr>
          <a:xfrm>
            <a:off x="9486900" y="685800"/>
            <a:ext cx="2324100" cy="5486399"/>
          </a:xfrm>
        </p:spPr>
        <p:txBody>
          <a:bodyPr vert="eaVert"/>
          <a:lstStyle/>
          <a:p>
            <a:r>
              <a:rPr lang="es-ES" smtClean="0"/>
              <a:t>Haga clic para modificar el estilo de título del patrón</a:t>
            </a:r>
            <a:endParaRPr/>
          </a:p>
        </p:txBody>
      </p:sp>
      <p:sp>
        <p:nvSpPr>
          <p:cNvPr id="3" name="Vertical Text Placeholder 2"/>
          <p:cNvSpPr>
            <a:spLocks noGrp="1"/>
          </p:cNvSpPr>
          <p:nvPr>
            <p:ph type="body" orient="vert" idx="1"/>
          </p:nvPr>
        </p:nvSpPr>
        <p:spPr>
          <a:xfrm>
            <a:off x="838199" y="685800"/>
            <a:ext cx="8105775" cy="54863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86264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25308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7" name="Rectangle 6"/>
          <p:cNvSpPr/>
          <p:nvPr/>
        </p:nvSpPr>
        <p:spPr bwMode="ltGray">
          <a:xfrm>
            <a:off x="0" y="0"/>
            <a:ext cx="121920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8" name="Straight Connector 7"/>
          <p:cNvCxnSpPr/>
          <p:nvPr/>
        </p:nvCxnSpPr>
        <p:spPr>
          <a:xfrm>
            <a:off x="0" y="57531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3153095"/>
            <a:ext cx="10972800" cy="2286000"/>
          </a:xfrm>
        </p:spPr>
        <p:txBody>
          <a:bodyPr anchor="b">
            <a:normAutofit/>
          </a:bodyPr>
          <a:lstStyle>
            <a:lvl1pPr>
              <a:defRPr sz="5800" b="0"/>
            </a:lvl1pPr>
          </a:lstStyle>
          <a:p>
            <a:r>
              <a:rPr lang="es-ES" smtClean="0"/>
              <a:t>Haga clic para modificar el estilo de título del patrón</a:t>
            </a:r>
            <a:endParaRPr/>
          </a:p>
        </p:txBody>
      </p:sp>
      <p:sp>
        <p:nvSpPr>
          <p:cNvPr id="3" name="Text Placeholder 2"/>
          <p:cNvSpPr>
            <a:spLocks noGrp="1"/>
          </p:cNvSpPr>
          <p:nvPr>
            <p:ph type="body" idx="1"/>
          </p:nvPr>
        </p:nvSpPr>
        <p:spPr>
          <a:xfrm>
            <a:off x="603250" y="5864054"/>
            <a:ext cx="10972800" cy="450042"/>
          </a:xfrm>
        </p:spPr>
        <p:txBody>
          <a:bodyPr anchor="ctr"/>
          <a:lstStyle>
            <a:lvl1pPr marL="0" indent="0">
              <a:spcBef>
                <a:spcPts val="0"/>
              </a:spcBef>
              <a:buNone/>
              <a:defRPr sz="2000">
                <a:solidFill>
                  <a:schemeClr val="tx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extLst>
      <p:ext uri="{BB962C8B-B14F-4D97-AF65-F5344CB8AC3E}">
        <p14:creationId xmlns:p14="http://schemas.microsoft.com/office/powerpoint/2010/main" val="293724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Content Placeholder 2"/>
          <p:cNvSpPr>
            <a:spLocks noGrp="1"/>
          </p:cNvSpPr>
          <p:nvPr>
            <p:ph sz="half" idx="1"/>
          </p:nvPr>
        </p:nvSpPr>
        <p:spPr>
          <a:xfrm>
            <a:off x="1066800"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Content Placeholder 3"/>
          <p:cNvSpPr>
            <a:spLocks noGrp="1"/>
          </p:cNvSpPr>
          <p:nvPr>
            <p:ph sz="half" idx="2"/>
          </p:nvPr>
        </p:nvSpPr>
        <p:spPr>
          <a:xfrm>
            <a:off x="6373091" y="1714501"/>
            <a:ext cx="4752109" cy="4457700"/>
          </a:xfrm>
        </p:spPr>
        <p:txBody>
          <a:bodyPr>
            <a:normAutofit/>
          </a:bodyPr>
          <a:lstStyle>
            <a:lvl1pPr>
              <a:spcBef>
                <a:spcPts val="20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407238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6680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5" name="Text Placeholder 4"/>
          <p:cNvSpPr>
            <a:spLocks noGrp="1"/>
          </p:cNvSpPr>
          <p:nvPr>
            <p:ph type="body" sz="quarter" idx="3"/>
          </p:nvPr>
        </p:nvSpPr>
        <p:spPr>
          <a:xfrm>
            <a:off x="6370320" y="1529541"/>
            <a:ext cx="4754880" cy="811583"/>
          </a:xfrm>
        </p:spPr>
        <p:txBody>
          <a:bodyPr anchor="b"/>
          <a:lstStyle>
            <a:lvl1pPr marL="0" indent="0">
              <a:lnSpc>
                <a:spcPct val="90000"/>
              </a:lnSpc>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370320" y="2484692"/>
            <a:ext cx="4754880" cy="3687508"/>
          </a:xfrm>
        </p:spPr>
        <p:txBody>
          <a:bodyPr/>
          <a:lstStyle>
            <a:lvl1pPr>
              <a:spcBef>
                <a:spcPts val="2000"/>
              </a:spcBef>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96062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515942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5F4C9F40-B079-4B71-A627-7266DFEA7F03}" type="slidenum">
              <a:rPr/>
              <a:t>‹Nº›</a:t>
            </a:fld>
            <a:endParaRPr/>
          </a:p>
        </p:txBody>
      </p:sp>
    </p:spTree>
    <p:extLst>
      <p:ext uri="{BB962C8B-B14F-4D97-AF65-F5344CB8AC3E}">
        <p14:creationId xmlns:p14="http://schemas.microsoft.com/office/powerpoint/2010/main" val="275633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3" name="Rectangle 12"/>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0519" y="465512"/>
            <a:ext cx="3506162" cy="1600200"/>
          </a:xfrm>
        </p:spPr>
        <p:txBody>
          <a:bodyPr anchor="t">
            <a:normAutofit/>
          </a:bodyPr>
          <a:lstStyle>
            <a:lvl1pPr>
              <a:defRPr sz="2800" b="0"/>
            </a:lvl1pPr>
          </a:lstStyle>
          <a:p>
            <a:r>
              <a:rPr lang="es-ES" smtClean="0"/>
              <a:t>Haga clic para modificar el estilo de título del patrón</a:t>
            </a:r>
            <a:endParaRPr/>
          </a:p>
        </p:txBody>
      </p:sp>
      <p:sp>
        <p:nvSpPr>
          <p:cNvPr id="3" name="Content Placeholder 2"/>
          <p:cNvSpPr>
            <a:spLocks noGrp="1"/>
          </p:cNvSpPr>
          <p:nvPr>
            <p:ph idx="1"/>
          </p:nvPr>
        </p:nvSpPr>
        <p:spPr>
          <a:xfrm>
            <a:off x="4699000" y="465513"/>
            <a:ext cx="7048500" cy="5935287"/>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a:p>
        </p:txBody>
      </p:sp>
      <p:sp>
        <p:nvSpPr>
          <p:cNvPr id="4" name="Text Placeholder 3"/>
          <p:cNvSpPr>
            <a:spLocks noGrp="1"/>
          </p:cNvSpPr>
          <p:nvPr>
            <p:ph type="body" sz="half" idx="2"/>
          </p:nvPr>
        </p:nvSpPr>
        <p:spPr>
          <a:xfrm>
            <a:off x="380519" y="3746500"/>
            <a:ext cx="3506162" cy="24257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00201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688">
          <p15:clr>
            <a:srgbClr val="FBAE40"/>
          </p15:clr>
        </p15:guide>
        <p15:guide id="2" orient="horz" pos="288">
          <p15:clr>
            <a:srgbClr val="FBAE40"/>
          </p15:clr>
        </p15:guide>
        <p15:guide id="3" orient="horz" pos="4032">
          <p15:clr>
            <a:srgbClr val="FBAE40"/>
          </p15:clr>
        </p15:guide>
        <p15:guide id="4" pos="295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bwMode="ltGray">
          <a:xfrm>
            <a:off x="0" y="0"/>
            <a:ext cx="4267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flipH="1">
            <a:off x="4267200" y="0"/>
            <a:ext cx="1" cy="685800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84048" y="466344"/>
            <a:ext cx="3502152" cy="1600200"/>
          </a:xfrm>
        </p:spPr>
        <p:txBody>
          <a:bodyPr anchor="t">
            <a:normAutofit/>
          </a:bodyPr>
          <a:lstStyle>
            <a:lvl1pPr>
              <a:defRPr sz="2800" b="0"/>
            </a:lvl1pPr>
          </a:lstStyle>
          <a:p>
            <a:r>
              <a:rPr lang="es-ES" smtClean="0"/>
              <a:t>Haga clic para modificar el estilo de título del patrón</a:t>
            </a:r>
            <a:endParaRPr/>
          </a:p>
        </p:txBody>
      </p:sp>
      <p:sp>
        <p:nvSpPr>
          <p:cNvPr id="3" name="Picture Placeholder 2"/>
          <p:cNvSpPr>
            <a:spLocks noGrp="1"/>
          </p:cNvSpPr>
          <p:nvPr>
            <p:ph type="pic" idx="1"/>
          </p:nvPr>
        </p:nvSpPr>
        <p:spPr>
          <a:xfrm>
            <a:off x="4309872" y="0"/>
            <a:ext cx="7882128" cy="6858000"/>
          </a:xfrm>
        </p:spPr>
        <p:txBody>
          <a:bodyPr tIns="7315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a:p>
        </p:txBody>
      </p:sp>
      <p:sp>
        <p:nvSpPr>
          <p:cNvPr id="4" name="Text Placeholder 3"/>
          <p:cNvSpPr>
            <a:spLocks noGrp="1"/>
          </p:cNvSpPr>
          <p:nvPr>
            <p:ph type="body" sz="half" idx="2"/>
          </p:nvPr>
        </p:nvSpPr>
        <p:spPr>
          <a:xfrm>
            <a:off x="384048" y="3749040"/>
            <a:ext cx="3502152" cy="242316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93493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920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0" y="1371600"/>
            <a:ext cx="12192000" cy="0"/>
          </a:xfrm>
          <a:prstGeom prst="line">
            <a:avLst/>
          </a:prstGeom>
          <a:ln w="76200">
            <a:miter lim="800000"/>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auto">
          <a:xfrm>
            <a:off x="1066800" y="127000"/>
            <a:ext cx="10058400" cy="1097280"/>
          </a:xfrm>
          <a:prstGeom prst="rect">
            <a:avLst/>
          </a:prstGeom>
        </p:spPr>
        <p:txBody>
          <a:bodyPr vert="horz" lIns="91440" tIns="45720" rIns="91440" bIns="45720" rtlCol="0" anchor="ctr">
            <a:normAutofit/>
          </a:bodyPr>
          <a:lstStyle/>
          <a:p>
            <a:r>
              <a:rPr lang="es-ES" smtClean="0"/>
              <a:t>Haga clic para modificar el estilo de título del patrón</a:t>
            </a:r>
            <a:endParaRPr/>
          </a:p>
        </p:txBody>
      </p:sp>
      <p:sp>
        <p:nvSpPr>
          <p:cNvPr id="3" name="Text Placeholder 2"/>
          <p:cNvSpPr>
            <a:spLocks noGrp="1"/>
          </p:cNvSpPr>
          <p:nvPr>
            <p:ph type="body" idx="1"/>
          </p:nvPr>
        </p:nvSpPr>
        <p:spPr>
          <a:xfrm>
            <a:off x="1066800" y="1714500"/>
            <a:ext cx="10058400" cy="44577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dirty="0"/>
          </a:p>
        </p:txBody>
      </p:sp>
      <p:sp>
        <p:nvSpPr>
          <p:cNvPr id="4" name="Date Placeholder 3"/>
          <p:cNvSpPr>
            <a:spLocks noGrp="1"/>
          </p:cNvSpPr>
          <p:nvPr>
            <p:ph type="dt" sz="half" idx="2"/>
          </p:nvPr>
        </p:nvSpPr>
        <p:spPr>
          <a:xfrm>
            <a:off x="9486900" y="6394450"/>
            <a:ext cx="2324100"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endParaRPr/>
          </a:p>
        </p:txBody>
      </p:sp>
      <p:sp>
        <p:nvSpPr>
          <p:cNvPr id="5" name="Footer Placeholder 4"/>
          <p:cNvSpPr>
            <a:spLocks noGrp="1"/>
          </p:cNvSpPr>
          <p:nvPr>
            <p:ph type="ftr" sz="quarter" idx="3"/>
          </p:nvPr>
        </p:nvSpPr>
        <p:spPr>
          <a:xfrm>
            <a:off x="809625" y="6394450"/>
            <a:ext cx="8134350" cy="274320"/>
          </a:xfrm>
          <a:prstGeom prst="rect">
            <a:avLst/>
          </a:prstGeom>
        </p:spPr>
        <p:txBody>
          <a:bodyPr vert="horz" lIns="91440" tIns="45720" rIns="91440" bIns="45720" rtlCol="0" anchor="ctr"/>
          <a:lstStyle>
            <a:lvl1pPr algn="l">
              <a:defRPr sz="1200">
                <a:solidFill>
                  <a:schemeClr val="tx1">
                    <a:lumMod val="50000"/>
                  </a:schemeClr>
                </a:solidFill>
              </a:defRPr>
            </a:lvl1pPr>
          </a:lstStyle>
          <a:p>
            <a:endParaRPr/>
          </a:p>
        </p:txBody>
      </p:sp>
      <p:sp>
        <p:nvSpPr>
          <p:cNvPr id="6" name="Slide Number Placeholder 5"/>
          <p:cNvSpPr>
            <a:spLocks noGrp="1"/>
          </p:cNvSpPr>
          <p:nvPr>
            <p:ph type="sldNum" sz="quarter" idx="4"/>
          </p:nvPr>
        </p:nvSpPr>
        <p:spPr>
          <a:xfrm>
            <a:off x="85724" y="6394450"/>
            <a:ext cx="523875" cy="274320"/>
          </a:xfrm>
          <a:prstGeom prst="rect">
            <a:avLst/>
          </a:prstGeom>
        </p:spPr>
        <p:txBody>
          <a:bodyPr vert="horz" lIns="91440" tIns="45720" rIns="91440" bIns="45720" rtlCol="0" anchor="ctr"/>
          <a:lstStyle>
            <a:lvl1pPr algn="r">
              <a:defRPr sz="1200">
                <a:solidFill>
                  <a:schemeClr val="tx1">
                    <a:lumMod val="50000"/>
                  </a:schemeClr>
                </a:solidFill>
              </a:defRPr>
            </a:lvl1pPr>
          </a:lstStyle>
          <a:p>
            <a:fld id="{5F4C9F40-B079-4B71-A627-7266DFEA7F03}" type="slidenum">
              <a:rPr/>
              <a:pPr/>
              <a:t>‹Nº›</a:t>
            </a:fld>
            <a:endParaRPr/>
          </a:p>
        </p:txBody>
      </p:sp>
    </p:spTree>
    <p:extLst>
      <p:ext uri="{BB962C8B-B14F-4D97-AF65-F5344CB8AC3E}">
        <p14:creationId xmlns:p14="http://schemas.microsoft.com/office/powerpoint/2010/main" val="127595847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Layout" Target="../diagrams/layout3.xml"/><Relationship Id="rId7" Type="http://schemas.openxmlformats.org/officeDocument/2006/relationships/image" Target="../media/image1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4.xml"/><Relationship Id="rId7" Type="http://schemas.openxmlformats.org/officeDocument/2006/relationships/image" Target="../media/image29.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10" Type="http://schemas.openxmlformats.org/officeDocument/2006/relationships/image" Target="../media/image32.png"/><Relationship Id="rId4" Type="http://schemas.openxmlformats.org/officeDocument/2006/relationships/diagramQuickStyle" Target="../diagrams/quickStyle4.xml"/><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Layout" Target="../diagrams/layout9.xml"/><Relationship Id="rId7" Type="http://schemas.openxmlformats.org/officeDocument/2006/relationships/image" Target="../media/image2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10" Type="http://schemas.openxmlformats.org/officeDocument/2006/relationships/image" Target="../media/image32.png"/><Relationship Id="rId4" Type="http://schemas.openxmlformats.org/officeDocument/2006/relationships/diagramQuickStyle" Target="../diagrams/quickStyle9.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jpeg"/><Relationship Id="rId4" Type="http://schemas.openxmlformats.org/officeDocument/2006/relationships/image" Target="../media/image50.jpeg"/></Relationships>
</file>

<file path=ppt/slides/_rels/slide3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2"/>
          <p:cNvSpPr txBox="1">
            <a:spLocks/>
          </p:cNvSpPr>
          <p:nvPr/>
        </p:nvSpPr>
        <p:spPr>
          <a:xfrm>
            <a:off x="115909" y="5869346"/>
            <a:ext cx="11492248" cy="863223"/>
          </a:xfrm>
          <a:prstGeom prst="rect">
            <a:avLst/>
          </a:prstGeom>
        </p:spPr>
        <p:txBody>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marL="0" indent="0" algn="ctr">
              <a:buNone/>
            </a:pPr>
            <a:r>
              <a:rPr lang="es-ES" noProof="1" smtClean="0"/>
              <a:t>Jeniffer Franco | Rosario Iodice | </a:t>
            </a:r>
            <a:r>
              <a:rPr lang="es-ES" dirty="0"/>
              <a:t>Universidad Católica </a:t>
            </a:r>
            <a:r>
              <a:rPr lang="es-ES" dirty="0" smtClean="0"/>
              <a:t>de Pereira </a:t>
            </a:r>
            <a:r>
              <a:rPr lang="es-ES" noProof="1" smtClean="0"/>
              <a:t>| </a:t>
            </a:r>
            <a:r>
              <a:rPr lang="es-ES" noProof="1" smtClean="0"/>
              <a:t>Linea de Investigacion Neurociencia y Conducta, Neuropsicologia| </a:t>
            </a:r>
            <a:r>
              <a:rPr lang="es-ES" noProof="1" smtClean="0"/>
              <a:t>Grupo </a:t>
            </a:r>
            <a:r>
              <a:rPr lang="es-ES_tradnl" dirty="0"/>
              <a:t>Clínica y Salud Mental</a:t>
            </a:r>
            <a:endParaRPr lang="es-CO" dirty="0"/>
          </a:p>
          <a:p>
            <a:pPr algn="r"/>
            <a:r>
              <a:rPr lang="es-ES" noProof="1" smtClean="0"/>
              <a:t> </a:t>
            </a:r>
            <a:r>
              <a:rPr lang="es-ES" noProof="1"/>
              <a:t>| </a:t>
            </a:r>
          </a:p>
        </p:txBody>
      </p:sp>
      <p:sp>
        <p:nvSpPr>
          <p:cNvPr id="7" name="Título 1"/>
          <p:cNvSpPr txBox="1">
            <a:spLocks/>
          </p:cNvSpPr>
          <p:nvPr/>
        </p:nvSpPr>
        <p:spPr bwMode="auto">
          <a:xfrm>
            <a:off x="1100137" y="2671762"/>
            <a:ext cx="9991725" cy="281463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5800" b="0" kern="1200">
                <a:solidFill>
                  <a:schemeClr val="tx1"/>
                </a:solidFill>
                <a:latin typeface="+mj-lt"/>
                <a:ea typeface="+mj-ea"/>
                <a:cs typeface="+mj-cs"/>
              </a:defRPr>
            </a:lvl1pPr>
          </a:lstStyle>
          <a:p>
            <a:pPr algn="ctr"/>
            <a:r>
              <a:rPr lang="es-ES" sz="4800" dirty="0" smtClean="0"/>
              <a:t>El Trastorno de Estrés Postraumático (TEPT) y la Toma de Decisiones en Adolescentes con Abuso Sexual Infantil (ASI)</a:t>
            </a:r>
            <a:endParaRPr lang="es-ES" noProof="1"/>
          </a:p>
        </p:txBody>
      </p:sp>
      <p:pic>
        <p:nvPicPr>
          <p:cNvPr id="11" name="Imagen 10"/>
          <p:cNvPicPr>
            <a:picLocks noChangeAspect="1"/>
          </p:cNvPicPr>
          <p:nvPr/>
        </p:nvPicPr>
        <p:blipFill rotWithShape="1">
          <a:blip r:embed="rId3"/>
          <a:srcRect r="2359"/>
          <a:stretch/>
        </p:blipFill>
        <p:spPr>
          <a:xfrm>
            <a:off x="4171951" y="-3015"/>
            <a:ext cx="3857623" cy="2397283"/>
          </a:xfrm>
          <a:prstGeom prst="rect">
            <a:avLst/>
          </a:prstGeom>
        </p:spPr>
      </p:pic>
      <p:pic>
        <p:nvPicPr>
          <p:cNvPr id="12" name="Imagen 11"/>
          <p:cNvPicPr>
            <a:picLocks noChangeAspect="1"/>
          </p:cNvPicPr>
          <p:nvPr/>
        </p:nvPicPr>
        <p:blipFill rotWithShape="1">
          <a:blip r:embed="rId4"/>
          <a:srcRect l="1678" r="335"/>
          <a:stretch/>
        </p:blipFill>
        <p:spPr>
          <a:xfrm>
            <a:off x="0" y="0"/>
            <a:ext cx="4171950" cy="2394268"/>
          </a:xfrm>
          <a:prstGeom prst="rect">
            <a:avLst/>
          </a:prstGeom>
        </p:spPr>
      </p:pic>
      <p:pic>
        <p:nvPicPr>
          <p:cNvPr id="13" name="Imagen 12"/>
          <p:cNvPicPr>
            <a:picLocks noChangeAspect="1"/>
          </p:cNvPicPr>
          <p:nvPr/>
        </p:nvPicPr>
        <p:blipFill rotWithShape="1">
          <a:blip r:embed="rId5"/>
          <a:srcRect l="2018" b="5555"/>
          <a:stretch/>
        </p:blipFill>
        <p:spPr>
          <a:xfrm>
            <a:off x="8029574" y="0"/>
            <a:ext cx="4162426" cy="2394268"/>
          </a:xfrm>
          <a:prstGeom prst="rect">
            <a:avLst/>
          </a:prstGeom>
        </p:spPr>
      </p:pic>
    </p:spTree>
    <p:extLst>
      <p:ext uri="{BB962C8B-B14F-4D97-AF65-F5344CB8AC3E}">
        <p14:creationId xmlns:p14="http://schemas.microsoft.com/office/powerpoint/2010/main" val="250989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a 11"/>
          <p:cNvGraphicFramePr/>
          <p:nvPr>
            <p:extLst>
              <p:ext uri="{D42A27DB-BD31-4B8C-83A1-F6EECF244321}">
                <p14:modId xmlns:p14="http://schemas.microsoft.com/office/powerpoint/2010/main" val="3626595657"/>
              </p:ext>
            </p:extLst>
          </p:nvPr>
        </p:nvGraphicFramePr>
        <p:xfrm>
          <a:off x="576689" y="2111205"/>
          <a:ext cx="5012743" cy="332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Marcador de contenido 4"/>
          <p:cNvSpPr>
            <a:spLocks noGrp="1"/>
          </p:cNvSpPr>
          <p:nvPr>
            <p:ph sz="half" idx="4294967295"/>
          </p:nvPr>
        </p:nvSpPr>
        <p:spPr>
          <a:xfrm>
            <a:off x="6434714" y="1557412"/>
            <a:ext cx="4754880" cy="5088087"/>
          </a:xfrm>
          <a:prstGeom prst="rect">
            <a:avLst/>
          </a:prstGeom>
        </p:spPr>
        <p:txBody>
          <a:bodyPr>
            <a:noAutofit/>
          </a:bodyPr>
          <a:lstStyle/>
          <a:p>
            <a:r>
              <a:rPr lang="es-ES" sz="2400" dirty="0"/>
              <a:t>El TEPT se considera como el marco mental más común en las víctimas de ASI y su prevalencia puede variar entre 20-70% de los </a:t>
            </a:r>
            <a:r>
              <a:rPr lang="es-ES" sz="2400" dirty="0" smtClean="0"/>
              <a:t>casos </a:t>
            </a:r>
            <a:r>
              <a:rPr lang="es-ES" sz="2400" dirty="0"/>
              <a:t>(</a:t>
            </a:r>
            <a:r>
              <a:rPr lang="es-ES" sz="2400" dirty="0" err="1"/>
              <a:t>Nurcombe</a:t>
            </a:r>
            <a:r>
              <a:rPr lang="es-ES" sz="2400" dirty="0"/>
              <a:t>, 2000; </a:t>
            </a:r>
            <a:r>
              <a:rPr lang="es-ES" sz="2400" dirty="0" err="1"/>
              <a:t>Paolucci</a:t>
            </a:r>
            <a:r>
              <a:rPr lang="es-ES" sz="2400" dirty="0"/>
              <a:t>, </a:t>
            </a:r>
            <a:r>
              <a:rPr lang="es-ES" sz="2400" dirty="0" err="1"/>
              <a:t>Genuis</a:t>
            </a:r>
            <a:r>
              <a:rPr lang="es-ES" sz="2400" dirty="0"/>
              <a:t>, &amp; </a:t>
            </a:r>
            <a:r>
              <a:rPr lang="es-ES" sz="2400" dirty="0" err="1"/>
              <a:t>Violato</a:t>
            </a:r>
            <a:r>
              <a:rPr lang="es-ES" sz="2400" dirty="0"/>
              <a:t>, 2001</a:t>
            </a:r>
            <a:r>
              <a:rPr lang="es-ES" sz="2400" dirty="0" smtClean="0"/>
              <a:t>). </a:t>
            </a:r>
          </a:p>
          <a:p>
            <a:r>
              <a:rPr lang="es-ES" sz="2400" dirty="0"/>
              <a:t>Según el DSM </a:t>
            </a:r>
            <a:r>
              <a:rPr lang="es-ES" sz="2400" dirty="0" smtClean="0"/>
              <a:t>V, el TEPT, se </a:t>
            </a:r>
            <a:r>
              <a:rPr lang="es-ES" sz="2400" dirty="0"/>
              <a:t>enmarca dentro de los sistemas de clasificación diagnóstica de “Trauma” y “Trastornos relacionados con Estrés</a:t>
            </a:r>
            <a:r>
              <a:rPr lang="es-ES" sz="2400" dirty="0" smtClean="0"/>
              <a:t>” (APA, 2013). </a:t>
            </a:r>
            <a:endParaRPr lang="es-CO" sz="2400" dirty="0"/>
          </a:p>
        </p:txBody>
      </p:sp>
    </p:spTree>
    <p:extLst>
      <p:ext uri="{BB962C8B-B14F-4D97-AF65-F5344CB8AC3E}">
        <p14:creationId xmlns:p14="http://schemas.microsoft.com/office/powerpoint/2010/main" val="192496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355647970"/>
              </p:ext>
            </p:extLst>
          </p:nvPr>
        </p:nvGraphicFramePr>
        <p:xfrm>
          <a:off x="2032715" y="1688741"/>
          <a:ext cx="8193111" cy="4338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a:stretch>
            <a:fillRect/>
          </a:stretch>
        </p:blipFill>
        <p:spPr>
          <a:xfrm rot="5400000">
            <a:off x="8731943" y="3397944"/>
            <a:ext cx="5443337" cy="1476777"/>
          </a:xfrm>
          <a:prstGeom prst="rect">
            <a:avLst/>
          </a:prstGeom>
        </p:spPr>
      </p:pic>
      <p:pic>
        <p:nvPicPr>
          <p:cNvPr id="6" name="Imagen 5"/>
          <p:cNvPicPr>
            <a:picLocks noChangeAspect="1"/>
          </p:cNvPicPr>
          <p:nvPr/>
        </p:nvPicPr>
        <p:blipFill>
          <a:blip r:embed="rId8"/>
          <a:stretch>
            <a:fillRect/>
          </a:stretch>
        </p:blipFill>
        <p:spPr>
          <a:xfrm rot="5400000">
            <a:off x="-1912044" y="3326706"/>
            <a:ext cx="5443337" cy="1619250"/>
          </a:xfrm>
          <a:prstGeom prst="rect">
            <a:avLst/>
          </a:prstGeom>
        </p:spPr>
      </p:pic>
    </p:spTree>
    <p:extLst>
      <p:ext uri="{BB962C8B-B14F-4D97-AF65-F5344CB8AC3E}">
        <p14:creationId xmlns:p14="http://schemas.microsoft.com/office/powerpoint/2010/main" val="196670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66800" y="191394"/>
            <a:ext cx="10058400" cy="1097280"/>
          </a:xfrm>
        </p:spPr>
        <p:txBody>
          <a:bodyPr>
            <a:normAutofit/>
          </a:bodyPr>
          <a:lstStyle/>
          <a:p>
            <a:r>
              <a:rPr lang="es-CO" dirty="0"/>
              <a:t>Alteraciones </a:t>
            </a:r>
            <a:r>
              <a:rPr lang="es-CO" dirty="0" smtClean="0"/>
              <a:t>Neurofisiológicas</a:t>
            </a:r>
            <a:endParaRPr lang="es-CO" dirty="0"/>
          </a:p>
        </p:txBody>
      </p:sp>
      <p:sp>
        <p:nvSpPr>
          <p:cNvPr id="2" name="Marcador de contenido 1"/>
          <p:cNvSpPr>
            <a:spLocks noGrp="1"/>
          </p:cNvSpPr>
          <p:nvPr>
            <p:ph sz="half" idx="2"/>
          </p:nvPr>
        </p:nvSpPr>
        <p:spPr>
          <a:xfrm>
            <a:off x="723331" y="1651378"/>
            <a:ext cx="4982010" cy="4872251"/>
          </a:xfrm>
        </p:spPr>
        <p:txBody>
          <a:bodyPr>
            <a:normAutofit lnSpcReduction="10000"/>
          </a:bodyPr>
          <a:lstStyle/>
          <a:p>
            <a:r>
              <a:rPr lang="es-ES" sz="2200" dirty="0" smtClean="0"/>
              <a:t>Reducción </a:t>
            </a:r>
            <a:r>
              <a:rPr lang="es-ES" sz="2200" dirty="0"/>
              <a:t>del 6% en el tamaño intracraneal y </a:t>
            </a:r>
            <a:r>
              <a:rPr lang="es-ES" sz="2200" dirty="0" smtClean="0"/>
              <a:t>cerebral. </a:t>
            </a:r>
          </a:p>
          <a:p>
            <a:r>
              <a:rPr lang="es-ES" sz="2200" dirty="0" smtClean="0"/>
              <a:t>Disminución </a:t>
            </a:r>
            <a:r>
              <a:rPr lang="es-ES" sz="2200" dirty="0"/>
              <a:t>del volumen del cerebelo, cuerpo calloso, de la corteza prefrontal, sustancia blanca cortical </a:t>
            </a:r>
            <a:r>
              <a:rPr lang="es-ES" sz="2200" dirty="0" smtClean="0"/>
              <a:t>prefrontal, </a:t>
            </a:r>
            <a:r>
              <a:rPr lang="es-ES" sz="2200" dirty="0"/>
              <a:t>del </a:t>
            </a:r>
            <a:r>
              <a:rPr lang="es-ES" sz="2200" dirty="0" smtClean="0"/>
              <a:t>hipocampo, </a:t>
            </a:r>
            <a:r>
              <a:rPr lang="es-ES" sz="2200" dirty="0"/>
              <a:t>de la amígdala, del lóbulo temporal </a:t>
            </a:r>
            <a:r>
              <a:rPr lang="es-ES" sz="2200" dirty="0" smtClean="0"/>
              <a:t>derecho. </a:t>
            </a:r>
          </a:p>
          <a:p>
            <a:r>
              <a:rPr lang="es-ES" sz="2200" dirty="0" smtClean="0"/>
              <a:t>Se activa </a:t>
            </a:r>
            <a:r>
              <a:rPr lang="es-ES" sz="2200" dirty="0"/>
              <a:t>los sistemas de respuesta al </a:t>
            </a:r>
            <a:r>
              <a:rPr lang="es-ES" sz="2200" dirty="0" smtClean="0"/>
              <a:t>estrés, el </a:t>
            </a:r>
            <a:r>
              <a:rPr lang="es-ES" sz="2200" dirty="0"/>
              <a:t>eje Hipotalámico - Pituitario - Adrenal (HPA</a:t>
            </a:r>
            <a:r>
              <a:rPr lang="es-ES" sz="2200" dirty="0" smtClean="0"/>
              <a:t>).</a:t>
            </a:r>
          </a:p>
          <a:p>
            <a:r>
              <a:rPr lang="es-ES" sz="2200" dirty="0"/>
              <a:t>A</a:t>
            </a:r>
            <a:r>
              <a:rPr lang="es-ES" sz="2200" dirty="0" smtClean="0"/>
              <a:t>lteración </a:t>
            </a:r>
            <a:r>
              <a:rPr lang="es-ES" sz="2200" dirty="0"/>
              <a:t>en el sistema de autorregulación </a:t>
            </a:r>
            <a:r>
              <a:rPr lang="es-ES" sz="2200" dirty="0" err="1" smtClean="0"/>
              <a:t>noradrenérgico</a:t>
            </a:r>
            <a:r>
              <a:rPr lang="es-ES" sz="2200" dirty="0" smtClean="0"/>
              <a:t>.</a:t>
            </a:r>
          </a:p>
          <a:p>
            <a:endParaRPr lang="es-CO" dirty="0"/>
          </a:p>
          <a:p>
            <a:endParaRPr lang="es-CO" dirty="0"/>
          </a:p>
        </p:txBody>
      </p:sp>
      <p:pic>
        <p:nvPicPr>
          <p:cNvPr id="10" name="Imagen 9"/>
          <p:cNvPicPr>
            <a:picLocks noChangeAspect="1"/>
          </p:cNvPicPr>
          <p:nvPr/>
        </p:nvPicPr>
        <p:blipFill>
          <a:blip r:embed="rId2"/>
          <a:stretch>
            <a:fillRect/>
          </a:stretch>
        </p:blipFill>
        <p:spPr>
          <a:xfrm>
            <a:off x="6244108" y="2260277"/>
            <a:ext cx="4881092" cy="3661910"/>
          </a:xfrm>
          <a:prstGeom prst="rect">
            <a:avLst/>
          </a:prstGeom>
        </p:spPr>
      </p:pic>
    </p:spTree>
    <p:extLst>
      <p:ext uri="{BB962C8B-B14F-4D97-AF65-F5344CB8AC3E}">
        <p14:creationId xmlns:p14="http://schemas.microsoft.com/office/powerpoint/2010/main" val="107571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arcador de contenido 6"/>
          <p:cNvSpPr>
            <a:spLocks noGrp="1"/>
          </p:cNvSpPr>
          <p:nvPr>
            <p:ph sz="quarter" idx="4294967295"/>
          </p:nvPr>
        </p:nvSpPr>
        <p:spPr>
          <a:xfrm>
            <a:off x="1066800" y="1601197"/>
            <a:ext cx="10212946" cy="3407531"/>
          </a:xfrm>
          <a:prstGeom prst="rect">
            <a:avLst/>
          </a:prstGeom>
        </p:spPr>
        <p:txBody>
          <a:bodyPr>
            <a:normAutofit lnSpcReduction="10000"/>
          </a:bodyPr>
          <a:lstStyle/>
          <a:p>
            <a:pPr marL="0" indent="0">
              <a:buNone/>
            </a:pPr>
            <a:r>
              <a:rPr lang="es-ES" sz="2400" dirty="0" smtClean="0"/>
              <a:t>Se </a:t>
            </a:r>
            <a:r>
              <a:rPr lang="es-ES" sz="2400" dirty="0"/>
              <a:t>repercuten negativamente </a:t>
            </a:r>
            <a:r>
              <a:rPr lang="es-ES" sz="2400" dirty="0" smtClean="0"/>
              <a:t>las </a:t>
            </a:r>
            <a:r>
              <a:rPr lang="es-ES" sz="2400" dirty="0"/>
              <a:t>funciones </a:t>
            </a:r>
            <a:r>
              <a:rPr lang="es-ES" sz="2400" dirty="0" smtClean="0"/>
              <a:t>cognitivas:</a:t>
            </a:r>
          </a:p>
          <a:p>
            <a:r>
              <a:rPr lang="es-ES" sz="2400" dirty="0" smtClean="0"/>
              <a:t>Atención (</a:t>
            </a:r>
            <a:r>
              <a:rPr lang="es-ES" sz="2400" dirty="0"/>
              <a:t>sostenida, selectiva, alternante y dividida</a:t>
            </a:r>
            <a:r>
              <a:rPr lang="es-ES" sz="2400" dirty="0" smtClean="0"/>
              <a:t>). </a:t>
            </a:r>
          </a:p>
          <a:p>
            <a:r>
              <a:rPr lang="es-ES" sz="2400" dirty="0" smtClean="0"/>
              <a:t>Memoria </a:t>
            </a:r>
            <a:r>
              <a:rPr lang="es-ES" sz="2400" dirty="0"/>
              <a:t>(visual, verbal, inmediata, lógica, a corto y a largo plazo</a:t>
            </a:r>
            <a:r>
              <a:rPr lang="es-ES" sz="2400" dirty="0" smtClean="0"/>
              <a:t>). </a:t>
            </a:r>
          </a:p>
          <a:p>
            <a:r>
              <a:rPr lang="es-ES" sz="2400" dirty="0" smtClean="0"/>
              <a:t>Funciones Ejecutivas (FE) (</a:t>
            </a:r>
            <a:r>
              <a:rPr lang="es-ES" sz="2400" dirty="0"/>
              <a:t>planificación anticipada, resolución de problemas, velocidad de procesamiento de la información, flexibilidad mental, inhibición de estímulos, memoria de trabajo y el razonamiento abstracto</a:t>
            </a:r>
            <a:r>
              <a:rPr lang="es-ES" sz="2400" dirty="0" smtClean="0"/>
              <a:t>).  </a:t>
            </a:r>
          </a:p>
          <a:p>
            <a:endParaRPr lang="es-CO" dirty="0"/>
          </a:p>
        </p:txBody>
      </p:sp>
      <p:sp>
        <p:nvSpPr>
          <p:cNvPr id="11" name="Título 2"/>
          <p:cNvSpPr>
            <a:spLocks noGrp="1"/>
          </p:cNvSpPr>
          <p:nvPr>
            <p:ph type="title"/>
          </p:nvPr>
        </p:nvSpPr>
        <p:spPr>
          <a:xfrm>
            <a:off x="1066800" y="191394"/>
            <a:ext cx="10058400" cy="1097280"/>
          </a:xfrm>
        </p:spPr>
        <p:txBody>
          <a:bodyPr>
            <a:normAutofit/>
          </a:bodyPr>
          <a:lstStyle/>
          <a:p>
            <a:r>
              <a:rPr lang="es-CO" dirty="0"/>
              <a:t>Alteraciones Neuropsicológicas</a:t>
            </a:r>
          </a:p>
        </p:txBody>
      </p:sp>
      <p:pic>
        <p:nvPicPr>
          <p:cNvPr id="2" name="Imagen 1"/>
          <p:cNvPicPr>
            <a:picLocks noChangeAspect="1"/>
          </p:cNvPicPr>
          <p:nvPr/>
        </p:nvPicPr>
        <p:blipFill>
          <a:blip r:embed="rId2"/>
          <a:stretch>
            <a:fillRect/>
          </a:stretch>
        </p:blipFill>
        <p:spPr>
          <a:xfrm>
            <a:off x="0" y="5172075"/>
            <a:ext cx="5988676" cy="1685925"/>
          </a:xfrm>
          <a:prstGeom prst="rect">
            <a:avLst/>
          </a:prstGeom>
        </p:spPr>
      </p:pic>
      <p:pic>
        <p:nvPicPr>
          <p:cNvPr id="3" name="Imagen 2"/>
          <p:cNvPicPr>
            <a:picLocks noChangeAspect="1"/>
          </p:cNvPicPr>
          <p:nvPr/>
        </p:nvPicPr>
        <p:blipFill>
          <a:blip r:embed="rId3"/>
          <a:stretch>
            <a:fillRect/>
          </a:stretch>
        </p:blipFill>
        <p:spPr>
          <a:xfrm>
            <a:off x="5988677" y="5172074"/>
            <a:ext cx="6203324" cy="1685926"/>
          </a:xfrm>
          <a:prstGeom prst="rect">
            <a:avLst/>
          </a:prstGeom>
        </p:spPr>
      </p:pic>
    </p:spTree>
    <p:extLst>
      <p:ext uri="{BB962C8B-B14F-4D97-AF65-F5344CB8AC3E}">
        <p14:creationId xmlns:p14="http://schemas.microsoft.com/office/powerpoint/2010/main" val="20939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La Toma de Decisiones </a:t>
            </a:r>
            <a:endParaRPr lang="es-CO" dirty="0"/>
          </a:p>
        </p:txBody>
      </p:sp>
      <p:sp>
        <p:nvSpPr>
          <p:cNvPr id="3" name="Marcador de contenido 2"/>
          <p:cNvSpPr>
            <a:spLocks noGrp="1"/>
          </p:cNvSpPr>
          <p:nvPr>
            <p:ph idx="1"/>
          </p:nvPr>
        </p:nvSpPr>
        <p:spPr>
          <a:xfrm>
            <a:off x="710821" y="1688331"/>
            <a:ext cx="10985310" cy="2522649"/>
          </a:xfrm>
        </p:spPr>
        <p:txBody>
          <a:bodyPr>
            <a:normAutofit/>
          </a:bodyPr>
          <a:lstStyle/>
          <a:p>
            <a:r>
              <a:rPr lang="es-ES" sz="2400" dirty="0"/>
              <a:t>E</a:t>
            </a:r>
            <a:r>
              <a:rPr lang="es-ES" sz="2400" dirty="0" smtClean="0"/>
              <a:t>s la valoración </a:t>
            </a:r>
            <a:r>
              <a:rPr lang="es-ES" sz="2400" dirty="0"/>
              <a:t>comparativa de opciones y estímulos que se presentan en el contexto, mediada tanto por señales de marcador somático, que abarca las emociones y los sentimientos, como por la entrada racional o cognitiva, que permite identificar las recompensas y los castigos, respecto al valor objetivo de las diferentes opciones y estímulos, dirigiendo de esta forma, el individuo a elegir entre una opción u otra (</a:t>
            </a:r>
            <a:r>
              <a:rPr lang="es-ES" sz="2400" dirty="0" err="1"/>
              <a:t>Bechara</a:t>
            </a:r>
            <a:r>
              <a:rPr lang="es-ES" sz="2400" dirty="0"/>
              <a:t>, </a:t>
            </a:r>
            <a:r>
              <a:rPr lang="es-ES" sz="2400" dirty="0" err="1"/>
              <a:t>Damasio</a:t>
            </a:r>
            <a:r>
              <a:rPr lang="es-ES" sz="2400" dirty="0"/>
              <a:t>, &amp; </a:t>
            </a:r>
            <a:r>
              <a:rPr lang="es-ES" sz="2400" dirty="0" err="1"/>
              <a:t>Damasio</a:t>
            </a:r>
            <a:r>
              <a:rPr lang="es-ES" sz="2400" dirty="0"/>
              <a:t>, 2000, 2003</a:t>
            </a:r>
            <a:r>
              <a:rPr lang="es-ES" sz="2400" dirty="0" smtClean="0"/>
              <a:t>).</a:t>
            </a:r>
          </a:p>
          <a:p>
            <a:endParaRPr lang="es-CO" dirty="0"/>
          </a:p>
          <a:p>
            <a:endParaRPr lang="es-CO" dirty="0"/>
          </a:p>
        </p:txBody>
      </p:sp>
      <p:pic>
        <p:nvPicPr>
          <p:cNvPr id="5" name="Imagen 4"/>
          <p:cNvPicPr>
            <a:picLocks noChangeAspect="1"/>
          </p:cNvPicPr>
          <p:nvPr/>
        </p:nvPicPr>
        <p:blipFill>
          <a:blip r:embed="rId2"/>
          <a:stretch>
            <a:fillRect/>
          </a:stretch>
        </p:blipFill>
        <p:spPr>
          <a:xfrm>
            <a:off x="0" y="4675031"/>
            <a:ext cx="3812146" cy="2179749"/>
          </a:xfrm>
          <a:prstGeom prst="rect">
            <a:avLst/>
          </a:prstGeom>
        </p:spPr>
      </p:pic>
      <p:pic>
        <p:nvPicPr>
          <p:cNvPr id="6" name="Imagen 5"/>
          <p:cNvPicPr>
            <a:picLocks noChangeAspect="1"/>
          </p:cNvPicPr>
          <p:nvPr/>
        </p:nvPicPr>
        <p:blipFill>
          <a:blip r:embed="rId3"/>
          <a:stretch>
            <a:fillRect/>
          </a:stretch>
        </p:blipFill>
        <p:spPr>
          <a:xfrm>
            <a:off x="3812146" y="4675031"/>
            <a:ext cx="3837905" cy="2179749"/>
          </a:xfrm>
          <a:prstGeom prst="rect">
            <a:avLst/>
          </a:prstGeom>
        </p:spPr>
      </p:pic>
      <p:pic>
        <p:nvPicPr>
          <p:cNvPr id="7" name="Imagen 6"/>
          <p:cNvPicPr>
            <a:picLocks noChangeAspect="1"/>
          </p:cNvPicPr>
          <p:nvPr/>
        </p:nvPicPr>
        <p:blipFill>
          <a:blip r:embed="rId4"/>
          <a:stretch>
            <a:fillRect/>
          </a:stretch>
        </p:blipFill>
        <p:spPr>
          <a:xfrm>
            <a:off x="7650051" y="4675031"/>
            <a:ext cx="4541949" cy="2182969"/>
          </a:xfrm>
          <a:prstGeom prst="rect">
            <a:avLst/>
          </a:prstGeom>
        </p:spPr>
      </p:pic>
    </p:spTree>
    <p:extLst>
      <p:ext uri="{BB962C8B-B14F-4D97-AF65-F5344CB8AC3E}">
        <p14:creationId xmlns:p14="http://schemas.microsoft.com/office/powerpoint/2010/main" val="2260846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a:t>Alteración de la Toma de Decisiones </a:t>
            </a:r>
          </a:p>
        </p:txBody>
      </p:sp>
      <p:sp>
        <p:nvSpPr>
          <p:cNvPr id="3" name="Marcador de contenido 2"/>
          <p:cNvSpPr>
            <a:spLocks noGrp="1"/>
          </p:cNvSpPr>
          <p:nvPr>
            <p:ph idx="1"/>
          </p:nvPr>
        </p:nvSpPr>
        <p:spPr>
          <a:xfrm>
            <a:off x="1066800" y="1843289"/>
            <a:ext cx="10058400" cy="2805984"/>
          </a:xfrm>
        </p:spPr>
        <p:txBody>
          <a:bodyPr/>
          <a:lstStyle/>
          <a:p>
            <a:r>
              <a:rPr lang="es-ES" dirty="0" smtClean="0"/>
              <a:t>Se </a:t>
            </a:r>
            <a:r>
              <a:rPr lang="es-ES" dirty="0"/>
              <a:t>ha visto que los niños y adolescentes con disminución en las FE, tienden a tomar decisiones desventajosas bajo riesgo, a pesar del conocimiento explícito acerca de las posibles consecuencias negativas, por tanto, la maduración individual de las FE, relacionadas con la corteza prefrontal, son un factor que ayuda a comprender el comportamiento de los menores en cuanto a la toma de decisiones arriesgadas (</a:t>
            </a:r>
            <a:r>
              <a:rPr lang="es-ES" dirty="0" err="1"/>
              <a:t>Schiebener</a:t>
            </a:r>
            <a:r>
              <a:rPr lang="es-ES" dirty="0"/>
              <a:t>, García-Arias, García-</a:t>
            </a:r>
            <a:r>
              <a:rPr lang="es-ES" dirty="0" err="1"/>
              <a:t>Villamisar</a:t>
            </a:r>
            <a:r>
              <a:rPr lang="es-ES" dirty="0"/>
              <a:t>, </a:t>
            </a:r>
            <a:r>
              <a:rPr lang="es-ES" dirty="0" err="1"/>
              <a:t>Cabanyes-Truffino</a:t>
            </a:r>
            <a:r>
              <a:rPr lang="es-ES" dirty="0"/>
              <a:t>, &amp; Brand, 2015)</a:t>
            </a:r>
            <a:endParaRPr lang="es-CO" dirty="0"/>
          </a:p>
        </p:txBody>
      </p:sp>
      <p:pic>
        <p:nvPicPr>
          <p:cNvPr id="4" name="Imagen 3"/>
          <p:cNvPicPr>
            <a:picLocks noChangeAspect="1"/>
          </p:cNvPicPr>
          <p:nvPr/>
        </p:nvPicPr>
        <p:blipFill rotWithShape="1">
          <a:blip r:embed="rId2"/>
          <a:srcRect r="10322"/>
          <a:stretch/>
        </p:blipFill>
        <p:spPr>
          <a:xfrm>
            <a:off x="0" y="5615189"/>
            <a:ext cx="1996225" cy="1242811"/>
          </a:xfrm>
          <a:prstGeom prst="rect">
            <a:avLst/>
          </a:prstGeom>
        </p:spPr>
      </p:pic>
      <p:pic>
        <p:nvPicPr>
          <p:cNvPr id="6" name="Imagen 5"/>
          <p:cNvPicPr>
            <a:picLocks noChangeAspect="1"/>
          </p:cNvPicPr>
          <p:nvPr/>
        </p:nvPicPr>
        <p:blipFill>
          <a:blip r:embed="rId3"/>
          <a:stretch>
            <a:fillRect/>
          </a:stretch>
        </p:blipFill>
        <p:spPr>
          <a:xfrm>
            <a:off x="10380373" y="5615189"/>
            <a:ext cx="1811628" cy="1242811"/>
          </a:xfrm>
          <a:prstGeom prst="rect">
            <a:avLst/>
          </a:prstGeom>
        </p:spPr>
      </p:pic>
      <p:pic>
        <p:nvPicPr>
          <p:cNvPr id="8" name="Imagen 7"/>
          <p:cNvPicPr>
            <a:picLocks noChangeAspect="1"/>
          </p:cNvPicPr>
          <p:nvPr/>
        </p:nvPicPr>
        <p:blipFill>
          <a:blip r:embed="rId4"/>
          <a:stretch>
            <a:fillRect/>
          </a:stretch>
        </p:blipFill>
        <p:spPr>
          <a:xfrm>
            <a:off x="4681051" y="5615189"/>
            <a:ext cx="2704062" cy="1242811"/>
          </a:xfrm>
          <a:prstGeom prst="rect">
            <a:avLst/>
          </a:prstGeom>
        </p:spPr>
      </p:pic>
      <p:pic>
        <p:nvPicPr>
          <p:cNvPr id="9" name="Imagen 8"/>
          <p:cNvPicPr>
            <a:picLocks noChangeAspect="1"/>
          </p:cNvPicPr>
          <p:nvPr/>
        </p:nvPicPr>
        <p:blipFill>
          <a:blip r:embed="rId5"/>
          <a:stretch>
            <a:fillRect/>
          </a:stretch>
        </p:blipFill>
        <p:spPr>
          <a:xfrm>
            <a:off x="1996224" y="5615189"/>
            <a:ext cx="1981417" cy="1230701"/>
          </a:xfrm>
          <a:prstGeom prst="rect">
            <a:avLst/>
          </a:prstGeom>
        </p:spPr>
      </p:pic>
      <p:pic>
        <p:nvPicPr>
          <p:cNvPr id="10" name="Imagen 9"/>
          <p:cNvPicPr>
            <a:picLocks noChangeAspect="1"/>
          </p:cNvPicPr>
          <p:nvPr/>
        </p:nvPicPr>
        <p:blipFill>
          <a:blip r:embed="rId6"/>
          <a:stretch>
            <a:fillRect/>
          </a:stretch>
        </p:blipFill>
        <p:spPr>
          <a:xfrm>
            <a:off x="8216721" y="5615189"/>
            <a:ext cx="2137231" cy="1230701"/>
          </a:xfrm>
          <a:prstGeom prst="rect">
            <a:avLst/>
          </a:prstGeom>
        </p:spPr>
      </p:pic>
      <p:pic>
        <p:nvPicPr>
          <p:cNvPr id="11" name="Imagen 10"/>
          <p:cNvPicPr>
            <a:picLocks noChangeAspect="1"/>
          </p:cNvPicPr>
          <p:nvPr/>
        </p:nvPicPr>
        <p:blipFill>
          <a:blip r:embed="rId7"/>
          <a:stretch>
            <a:fillRect/>
          </a:stretch>
        </p:blipFill>
        <p:spPr>
          <a:xfrm>
            <a:off x="4004063" y="5615189"/>
            <a:ext cx="663777" cy="1230700"/>
          </a:xfrm>
          <a:prstGeom prst="rect">
            <a:avLst/>
          </a:prstGeom>
        </p:spPr>
      </p:pic>
      <p:pic>
        <p:nvPicPr>
          <p:cNvPr id="12" name="Imagen 11"/>
          <p:cNvPicPr>
            <a:picLocks noChangeAspect="1"/>
          </p:cNvPicPr>
          <p:nvPr/>
        </p:nvPicPr>
        <p:blipFill>
          <a:blip r:embed="rId8"/>
          <a:stretch>
            <a:fillRect/>
          </a:stretch>
        </p:blipFill>
        <p:spPr>
          <a:xfrm>
            <a:off x="7398324" y="5615189"/>
            <a:ext cx="807779" cy="1242811"/>
          </a:xfrm>
          <a:prstGeom prst="rect">
            <a:avLst/>
          </a:prstGeom>
        </p:spPr>
      </p:pic>
    </p:spTree>
    <p:extLst>
      <p:ext uri="{BB962C8B-B14F-4D97-AF65-F5344CB8AC3E}">
        <p14:creationId xmlns:p14="http://schemas.microsoft.com/office/powerpoint/2010/main" val="275507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3895750087"/>
              </p:ext>
            </p:extLst>
          </p:nvPr>
        </p:nvGraphicFramePr>
        <p:xfrm>
          <a:off x="2581065" y="1996225"/>
          <a:ext cx="6982495" cy="42242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p:cNvPicPr>
            <a:picLocks noChangeAspect="1"/>
          </p:cNvPicPr>
          <p:nvPr/>
        </p:nvPicPr>
        <p:blipFill>
          <a:blip r:embed="rId7"/>
          <a:stretch>
            <a:fillRect/>
          </a:stretch>
        </p:blipFill>
        <p:spPr>
          <a:xfrm>
            <a:off x="0" y="1382276"/>
            <a:ext cx="2581065" cy="1980952"/>
          </a:xfrm>
          <a:prstGeom prst="rect">
            <a:avLst/>
          </a:prstGeom>
        </p:spPr>
      </p:pic>
      <p:pic>
        <p:nvPicPr>
          <p:cNvPr id="15" name="Imagen 14"/>
          <p:cNvPicPr>
            <a:picLocks noChangeAspect="1"/>
          </p:cNvPicPr>
          <p:nvPr/>
        </p:nvPicPr>
        <p:blipFill>
          <a:blip r:embed="rId8"/>
          <a:stretch>
            <a:fillRect/>
          </a:stretch>
        </p:blipFill>
        <p:spPr>
          <a:xfrm>
            <a:off x="9672035" y="1382276"/>
            <a:ext cx="2519966" cy="1980952"/>
          </a:xfrm>
          <a:prstGeom prst="rect">
            <a:avLst/>
          </a:prstGeom>
        </p:spPr>
      </p:pic>
      <p:pic>
        <p:nvPicPr>
          <p:cNvPr id="16" name="Imagen 15"/>
          <p:cNvPicPr>
            <a:picLocks noChangeAspect="1"/>
          </p:cNvPicPr>
          <p:nvPr/>
        </p:nvPicPr>
        <p:blipFill>
          <a:blip r:embed="rId9"/>
          <a:stretch>
            <a:fillRect/>
          </a:stretch>
        </p:blipFill>
        <p:spPr>
          <a:xfrm>
            <a:off x="0" y="5203065"/>
            <a:ext cx="2581065" cy="1654935"/>
          </a:xfrm>
          <a:prstGeom prst="rect">
            <a:avLst/>
          </a:prstGeom>
        </p:spPr>
      </p:pic>
      <p:pic>
        <p:nvPicPr>
          <p:cNvPr id="17" name="Imagen 16"/>
          <p:cNvPicPr>
            <a:picLocks noChangeAspect="1"/>
          </p:cNvPicPr>
          <p:nvPr/>
        </p:nvPicPr>
        <p:blipFill>
          <a:blip r:embed="rId10"/>
          <a:stretch>
            <a:fillRect/>
          </a:stretch>
        </p:blipFill>
        <p:spPr>
          <a:xfrm>
            <a:off x="9672034" y="5203065"/>
            <a:ext cx="2519966" cy="1654935"/>
          </a:xfrm>
          <a:prstGeom prst="rect">
            <a:avLst/>
          </a:prstGeom>
        </p:spPr>
      </p:pic>
    </p:spTree>
    <p:extLst>
      <p:ext uri="{BB962C8B-B14F-4D97-AF65-F5344CB8AC3E}">
        <p14:creationId xmlns:p14="http://schemas.microsoft.com/office/powerpoint/2010/main" val="15943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6372" y="2897746"/>
            <a:ext cx="9388699" cy="2678806"/>
          </a:xfrm>
        </p:spPr>
        <p:txBody>
          <a:bodyPr>
            <a:noAutofit/>
          </a:bodyPr>
          <a:lstStyle/>
          <a:p>
            <a:pPr>
              <a:spcBef>
                <a:spcPts val="0"/>
              </a:spcBef>
            </a:pPr>
            <a:r>
              <a:rPr lang="es-CO" sz="4800" dirty="0" smtClean="0"/>
              <a:t/>
            </a:r>
            <a:br>
              <a:rPr lang="es-CO" sz="4800" dirty="0" smtClean="0"/>
            </a:br>
            <a:r>
              <a:rPr lang="es-CO" sz="4800" dirty="0" smtClean="0"/>
              <a:t>¿Qué relación existe entre el ASI y el </a:t>
            </a:r>
            <a:r>
              <a:rPr lang="es-ES" sz="4800" dirty="0" smtClean="0"/>
              <a:t>TEPT, </a:t>
            </a:r>
            <a:r>
              <a:rPr lang="es-CO" sz="4800" dirty="0" smtClean="0"/>
              <a:t>en la toma de decisiones? </a:t>
            </a:r>
            <a:endParaRPr lang="es-ES" sz="4800" noProof="1"/>
          </a:p>
        </p:txBody>
      </p:sp>
      <p:pic>
        <p:nvPicPr>
          <p:cNvPr id="5" name="Imagen 4"/>
          <p:cNvPicPr>
            <a:picLocks noChangeAspect="1"/>
          </p:cNvPicPr>
          <p:nvPr/>
        </p:nvPicPr>
        <p:blipFill rotWithShape="1">
          <a:blip r:embed="rId3"/>
          <a:srcRect r="1437"/>
          <a:stretch/>
        </p:blipFill>
        <p:spPr>
          <a:xfrm>
            <a:off x="4211391" y="-1"/>
            <a:ext cx="4108361" cy="2730322"/>
          </a:xfrm>
          <a:prstGeom prst="rect">
            <a:avLst/>
          </a:prstGeom>
        </p:spPr>
      </p:pic>
      <p:pic>
        <p:nvPicPr>
          <p:cNvPr id="6" name="Imagen 5"/>
          <p:cNvPicPr>
            <a:picLocks noChangeAspect="1"/>
          </p:cNvPicPr>
          <p:nvPr/>
        </p:nvPicPr>
        <p:blipFill rotWithShape="1">
          <a:blip r:embed="rId4"/>
          <a:srcRect r="1847"/>
          <a:stretch/>
        </p:blipFill>
        <p:spPr>
          <a:xfrm>
            <a:off x="1" y="0"/>
            <a:ext cx="4211390" cy="2730321"/>
          </a:xfrm>
          <a:prstGeom prst="rect">
            <a:avLst/>
          </a:prstGeom>
        </p:spPr>
      </p:pic>
      <p:pic>
        <p:nvPicPr>
          <p:cNvPr id="7" name="Imagen 6"/>
          <p:cNvPicPr>
            <a:picLocks noChangeAspect="1"/>
          </p:cNvPicPr>
          <p:nvPr/>
        </p:nvPicPr>
        <p:blipFill rotWithShape="1">
          <a:blip r:embed="rId5"/>
          <a:srcRect l="1714" r="1943" b="2485"/>
          <a:stretch/>
        </p:blipFill>
        <p:spPr>
          <a:xfrm>
            <a:off x="8319752" y="0"/>
            <a:ext cx="3872248" cy="2730321"/>
          </a:xfrm>
          <a:prstGeom prst="rect">
            <a:avLst/>
          </a:prstGeom>
        </p:spPr>
      </p:pic>
    </p:spTree>
    <p:extLst>
      <p:ext uri="{BB962C8B-B14F-4D97-AF65-F5344CB8AC3E}">
        <p14:creationId xmlns:p14="http://schemas.microsoft.com/office/powerpoint/2010/main" val="230105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79786" y="1215053"/>
            <a:ext cx="1869583" cy="1097280"/>
          </a:xfrm>
        </p:spPr>
        <p:txBody>
          <a:bodyPr>
            <a:normAutofit/>
          </a:bodyPr>
          <a:lstStyle/>
          <a:p>
            <a:pPr>
              <a:spcBef>
                <a:spcPts val="0"/>
              </a:spcBef>
            </a:pPr>
            <a:r>
              <a:rPr lang="es-ES_tradnl" dirty="0" smtClean="0"/>
              <a:t>General </a:t>
            </a:r>
            <a:endParaRPr lang="es-ES" noProof="1"/>
          </a:p>
        </p:txBody>
      </p:sp>
      <p:sp>
        <p:nvSpPr>
          <p:cNvPr id="3" name="Marcador de posición de contenido 2"/>
          <p:cNvSpPr>
            <a:spLocks noGrp="1"/>
          </p:cNvSpPr>
          <p:nvPr>
            <p:ph idx="1"/>
          </p:nvPr>
        </p:nvSpPr>
        <p:spPr>
          <a:xfrm>
            <a:off x="2649194" y="2083625"/>
            <a:ext cx="9140941" cy="962555"/>
          </a:xfrm>
        </p:spPr>
        <p:txBody>
          <a:bodyPr>
            <a:noAutofit/>
          </a:bodyPr>
          <a:lstStyle/>
          <a:p>
            <a:pPr algn="just"/>
            <a:r>
              <a:rPr lang="es-CO" sz="2400" dirty="0"/>
              <a:t>Identificar </a:t>
            </a:r>
            <a:r>
              <a:rPr lang="es-CO" sz="2400" dirty="0" smtClean="0"/>
              <a:t>la relación </a:t>
            </a:r>
            <a:r>
              <a:rPr lang="es-CO" sz="2400" dirty="0"/>
              <a:t>entre </a:t>
            </a:r>
            <a:r>
              <a:rPr lang="es-CO" sz="2400" dirty="0" smtClean="0"/>
              <a:t>el ASI y el TEPT, en la </a:t>
            </a:r>
            <a:r>
              <a:rPr lang="es-CO" sz="2400" dirty="0"/>
              <a:t>toma de </a:t>
            </a:r>
            <a:r>
              <a:rPr lang="es-CO" sz="2400" dirty="0" smtClean="0"/>
              <a:t>decisiones, en </a:t>
            </a:r>
            <a:r>
              <a:rPr lang="es-CO" sz="2400" dirty="0"/>
              <a:t>adolescentes </a:t>
            </a:r>
            <a:r>
              <a:rPr lang="es-ES" sz="2400" dirty="0" smtClean="0"/>
              <a:t>entre </a:t>
            </a:r>
            <a:r>
              <a:rPr lang="es-CO" sz="2400" dirty="0"/>
              <a:t>12 y 18</a:t>
            </a:r>
            <a:r>
              <a:rPr lang="es-CO" sz="2400" dirty="0">
                <a:solidFill>
                  <a:srgbClr val="000000"/>
                </a:solidFill>
                <a:latin typeface="Calibri" panose="020F0502020204030204" pitchFamily="34" charset="0"/>
              </a:rPr>
              <a:t> </a:t>
            </a:r>
            <a:r>
              <a:rPr lang="es-ES" sz="2400" dirty="0"/>
              <a:t>años de </a:t>
            </a:r>
            <a:r>
              <a:rPr lang="es-ES" sz="2400" dirty="0" smtClean="0"/>
              <a:t>edad. </a:t>
            </a:r>
          </a:p>
        </p:txBody>
      </p:sp>
      <p:sp>
        <p:nvSpPr>
          <p:cNvPr id="9" name="Título 1"/>
          <p:cNvSpPr txBox="1">
            <a:spLocks/>
          </p:cNvSpPr>
          <p:nvPr/>
        </p:nvSpPr>
        <p:spPr bwMode="auto">
          <a:xfrm>
            <a:off x="1107583" y="117773"/>
            <a:ext cx="10058400"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spcBef>
                <a:spcPts val="0"/>
              </a:spcBef>
            </a:pPr>
            <a:r>
              <a:rPr lang="es-ES" noProof="1" smtClean="0"/>
              <a:t>Objetivos</a:t>
            </a:r>
            <a:endParaRPr lang="es-ES" noProof="1"/>
          </a:p>
        </p:txBody>
      </p:sp>
      <p:sp>
        <p:nvSpPr>
          <p:cNvPr id="10" name="Título 1"/>
          <p:cNvSpPr txBox="1">
            <a:spLocks/>
          </p:cNvSpPr>
          <p:nvPr/>
        </p:nvSpPr>
        <p:spPr bwMode="auto">
          <a:xfrm>
            <a:off x="479786" y="2860973"/>
            <a:ext cx="3510567"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spcBef>
                <a:spcPts val="0"/>
              </a:spcBef>
            </a:pPr>
            <a:r>
              <a:rPr lang="es-ES_tradnl" dirty="0" smtClean="0"/>
              <a:t>Específicos </a:t>
            </a:r>
            <a:endParaRPr lang="es-ES" noProof="1"/>
          </a:p>
        </p:txBody>
      </p:sp>
      <p:sp>
        <p:nvSpPr>
          <p:cNvPr id="11" name="Marcador de posición de contenido 2"/>
          <p:cNvSpPr txBox="1">
            <a:spLocks/>
          </p:cNvSpPr>
          <p:nvPr/>
        </p:nvSpPr>
        <p:spPr>
          <a:xfrm>
            <a:off x="2811439" y="3597808"/>
            <a:ext cx="8978696" cy="3108712"/>
          </a:xfrm>
          <a:prstGeom prst="rect">
            <a:avLst/>
          </a:prstGeom>
        </p:spPr>
        <p:txBody>
          <a:bodyPr vert="horz" lIns="91440" tIns="45720" rIns="91440" bIns="45720" rtlCol="0">
            <a:no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pPr algn="just"/>
            <a:r>
              <a:rPr lang="es-ES" sz="2400" dirty="0" smtClean="0"/>
              <a:t>Realizar una caracterización neuropsicológica de las adolescentes victimas de ASI y con diagnóstico de TEPT. </a:t>
            </a:r>
            <a:endParaRPr lang="es-CO" sz="2400" dirty="0" smtClean="0"/>
          </a:p>
          <a:p>
            <a:pPr algn="just"/>
            <a:r>
              <a:rPr lang="es-ES" sz="2400" dirty="0" smtClean="0"/>
              <a:t>Observar la relación que existe entre el ASI y TEPT, FE y la toma de decisiones en las adolescentes. </a:t>
            </a:r>
            <a:endParaRPr lang="es-CO" sz="2400" dirty="0" smtClean="0"/>
          </a:p>
          <a:p>
            <a:pPr algn="just"/>
            <a:r>
              <a:rPr lang="es-ES" sz="2400" dirty="0" smtClean="0"/>
              <a:t>Analizar el proceso de la toma de decisiones en las adolescentes victimas de ASI y con TEPT. </a:t>
            </a:r>
            <a:endParaRPr lang="es-CO" sz="2400" dirty="0" smtClean="0"/>
          </a:p>
          <a:p>
            <a:endParaRPr lang="es-CO" sz="2400" dirty="0"/>
          </a:p>
        </p:txBody>
      </p:sp>
    </p:spTree>
    <p:extLst>
      <p:ext uri="{BB962C8B-B14F-4D97-AF65-F5344CB8AC3E}">
        <p14:creationId xmlns:p14="http://schemas.microsoft.com/office/powerpoint/2010/main" val="234996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bwMode="auto">
          <a:xfrm>
            <a:off x="3592132" y="1711102"/>
            <a:ext cx="4341254"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spcBef>
                <a:spcPts val="0"/>
              </a:spcBef>
            </a:pPr>
            <a:r>
              <a:rPr lang="es-ES" noProof="1" smtClean="0"/>
              <a:t>Tipo de Investigacion   </a:t>
            </a:r>
            <a:endParaRPr lang="es-ES" noProof="1"/>
          </a:p>
        </p:txBody>
      </p:sp>
      <p:sp>
        <p:nvSpPr>
          <p:cNvPr id="5" name="Marcador de posición de contenido 2"/>
          <p:cNvSpPr txBox="1">
            <a:spLocks noGrp="1"/>
          </p:cNvSpPr>
          <p:nvPr>
            <p:ph idx="1"/>
          </p:nvPr>
        </p:nvSpPr>
        <p:spPr>
          <a:xfrm>
            <a:off x="3892639" y="3208449"/>
            <a:ext cx="3770291" cy="2522649"/>
          </a:xfrm>
          <a:prstGeom prst="rect">
            <a:avLst/>
          </a:prstGeom>
        </p:spPr>
        <p:txBody>
          <a:bodyPr vert="horz" lIns="91440" tIns="45720" rIns="91440" bIns="45720" rtlCol="0">
            <a:normAutofit/>
          </a:bodyPr>
          <a:lstStyle>
            <a:lvl1pPr marL="274320" indent="-274320" algn="l" defTabSz="914400" rtl="0" eaLnBrk="1" latinLnBrk="0" hangingPunct="1">
              <a:spcBef>
                <a:spcPts val="2200"/>
              </a:spcBef>
              <a:buClr>
                <a:schemeClr val="tx1">
                  <a:lumMod val="65000"/>
                </a:schemeClr>
              </a:buClr>
              <a:buFont typeface="Arial" pitchFamily="34" charset="0"/>
              <a:buChar char="•"/>
              <a:defRPr sz="2200" kern="1200">
                <a:solidFill>
                  <a:schemeClr val="tx1"/>
                </a:solidFill>
                <a:latin typeface="+mn-lt"/>
                <a:ea typeface="+mn-ea"/>
                <a:cs typeface="+mn-cs"/>
              </a:defRPr>
            </a:lvl1pPr>
            <a:lvl2pPr marL="594360" indent="-274320" algn="l" defTabSz="914400" rtl="0" eaLnBrk="1" latinLnBrk="0" hangingPunct="1">
              <a:spcBef>
                <a:spcPts val="1600"/>
              </a:spcBef>
              <a:buClr>
                <a:schemeClr val="tx1">
                  <a:lumMod val="65000"/>
                </a:schemeClr>
              </a:buClr>
              <a:buFont typeface="Arial" pitchFamily="34" charset="0"/>
              <a:buChar char="•"/>
              <a:defRPr sz="2000" kern="1200">
                <a:solidFill>
                  <a:schemeClr val="tx1"/>
                </a:solidFill>
                <a:latin typeface="+mn-lt"/>
                <a:ea typeface="+mn-ea"/>
                <a:cs typeface="+mn-cs"/>
              </a:defRPr>
            </a:lvl2pPr>
            <a:lvl3pPr marL="868680" indent="-228600" algn="l" defTabSz="914400" rtl="0" eaLnBrk="1" latinLnBrk="0" hangingPunct="1">
              <a:spcBef>
                <a:spcPts val="1200"/>
              </a:spcBef>
              <a:buClr>
                <a:schemeClr val="tx1">
                  <a:lumMod val="65000"/>
                </a:schemeClr>
              </a:buClr>
              <a:buFont typeface="Arial" pitchFamily="34" charset="0"/>
              <a:buChar char="•"/>
              <a:defRPr sz="1800" kern="1200">
                <a:solidFill>
                  <a:schemeClr val="tx1"/>
                </a:solidFill>
                <a:latin typeface="+mn-lt"/>
                <a:ea typeface="+mn-ea"/>
                <a:cs typeface="+mn-cs"/>
              </a:defRPr>
            </a:lvl3pPr>
            <a:lvl4pPr marL="1188720" indent="-228600" algn="l" defTabSz="914400" rtl="0" eaLnBrk="1" latinLnBrk="0" hangingPunct="1">
              <a:spcBef>
                <a:spcPts val="1000"/>
              </a:spcBef>
              <a:buClr>
                <a:schemeClr val="tx1">
                  <a:lumMod val="65000"/>
                </a:schemeClr>
              </a:buClr>
              <a:buFont typeface="Arial" pitchFamily="34" charset="0"/>
              <a:buChar char="•"/>
              <a:defRPr sz="1600" kern="1200">
                <a:solidFill>
                  <a:schemeClr val="tx1"/>
                </a:solidFill>
                <a:latin typeface="+mn-lt"/>
                <a:ea typeface="+mn-ea"/>
                <a:cs typeface="+mn-cs"/>
              </a:defRPr>
            </a:lvl4pPr>
            <a:lvl5pPr marL="1417320" indent="-228600" algn="l" defTabSz="914400" rtl="0" eaLnBrk="1" latinLnBrk="0" hangingPunct="1">
              <a:spcBef>
                <a:spcPts val="800"/>
              </a:spcBef>
              <a:buClr>
                <a:schemeClr val="tx1">
                  <a:lumMod val="65000"/>
                </a:schemeClr>
              </a:buClr>
              <a:buFont typeface="Arial" pitchFamily="34" charset="0"/>
              <a:buChar char="•"/>
              <a:defRPr sz="1600" kern="1200">
                <a:solidFill>
                  <a:schemeClr val="tx1"/>
                </a:solidFill>
                <a:latin typeface="+mn-lt"/>
                <a:ea typeface="+mn-ea"/>
                <a:cs typeface="+mn-cs"/>
              </a:defRPr>
            </a:lvl5pPr>
            <a:lvl6pPr marL="16459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7pPr>
            <a:lvl8pPr marL="21031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8pPr>
            <a:lvl9pPr marL="2331720" indent="-228600" algn="l" defTabSz="914400" rtl="0" eaLnBrk="1" latinLnBrk="0" hangingPunct="1">
              <a:spcBef>
                <a:spcPts val="600"/>
              </a:spcBef>
              <a:buClr>
                <a:schemeClr val="tx1">
                  <a:lumMod val="65000"/>
                </a:schemeClr>
              </a:buClr>
              <a:buFont typeface="Arial" pitchFamily="34" charset="0"/>
              <a:buChar char="•"/>
              <a:defRPr sz="1600" kern="1200">
                <a:solidFill>
                  <a:schemeClr val="tx1"/>
                </a:solidFill>
                <a:latin typeface="+mn-lt"/>
                <a:ea typeface="+mn-ea"/>
                <a:cs typeface="+mn-cs"/>
              </a:defRPr>
            </a:lvl9pPr>
          </a:lstStyle>
          <a:p>
            <a:r>
              <a:rPr lang="es-ES" sz="2400" dirty="0" smtClean="0"/>
              <a:t>Alcance </a:t>
            </a:r>
            <a:r>
              <a:rPr lang="es-ES" sz="2400" dirty="0"/>
              <a:t>exploratorio </a:t>
            </a:r>
            <a:r>
              <a:rPr lang="es-ES" sz="2400" dirty="0" smtClean="0"/>
              <a:t>descriptivo.</a:t>
            </a:r>
          </a:p>
          <a:p>
            <a:r>
              <a:rPr lang="es-ES" sz="2400" dirty="0" smtClean="0"/>
              <a:t>Diseño experimental intragrupo. </a:t>
            </a:r>
          </a:p>
        </p:txBody>
      </p:sp>
      <p:pic>
        <p:nvPicPr>
          <p:cNvPr id="6" name="Imagen 5"/>
          <p:cNvPicPr>
            <a:picLocks noChangeAspect="1"/>
          </p:cNvPicPr>
          <p:nvPr/>
        </p:nvPicPr>
        <p:blipFill>
          <a:blip r:embed="rId2"/>
          <a:stretch>
            <a:fillRect/>
          </a:stretch>
        </p:blipFill>
        <p:spPr>
          <a:xfrm rot="10800000">
            <a:off x="-2" y="1400575"/>
            <a:ext cx="3013657" cy="5457424"/>
          </a:xfrm>
          <a:prstGeom prst="rect">
            <a:avLst/>
          </a:prstGeom>
        </p:spPr>
      </p:pic>
      <p:pic>
        <p:nvPicPr>
          <p:cNvPr id="7" name="Imagen 6"/>
          <p:cNvPicPr>
            <a:picLocks noChangeAspect="1"/>
          </p:cNvPicPr>
          <p:nvPr/>
        </p:nvPicPr>
        <p:blipFill>
          <a:blip r:embed="rId3"/>
          <a:stretch>
            <a:fillRect/>
          </a:stretch>
        </p:blipFill>
        <p:spPr>
          <a:xfrm rot="10800000">
            <a:off x="9211614" y="1400572"/>
            <a:ext cx="2980384" cy="5457425"/>
          </a:xfrm>
          <a:prstGeom prst="rect">
            <a:avLst/>
          </a:prstGeom>
        </p:spPr>
      </p:pic>
    </p:spTree>
    <p:extLst>
      <p:ext uri="{BB962C8B-B14F-4D97-AF65-F5344CB8AC3E}">
        <p14:creationId xmlns:p14="http://schemas.microsoft.com/office/powerpoint/2010/main" val="1016858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726" y="4230805"/>
            <a:ext cx="10972800" cy="1208289"/>
          </a:xfrm>
        </p:spPr>
        <p:txBody>
          <a:bodyPr/>
          <a:lstStyle/>
          <a:p>
            <a:r>
              <a:rPr lang="es-CO" dirty="0" smtClean="0"/>
              <a:t>Universidad Católica de Pereira </a:t>
            </a:r>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92" y="464024"/>
            <a:ext cx="11077434" cy="3862316"/>
          </a:xfrm>
          <a:prstGeom prst="rect">
            <a:avLst/>
          </a:prstGeom>
        </p:spPr>
      </p:pic>
    </p:spTree>
    <p:extLst>
      <p:ext uri="{BB962C8B-B14F-4D97-AF65-F5344CB8AC3E}">
        <p14:creationId xmlns:p14="http://schemas.microsoft.com/office/powerpoint/2010/main" val="2013833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noGrp="1"/>
          </p:cNvSpPr>
          <p:nvPr>
            <p:ph type="title"/>
          </p:nvPr>
        </p:nvSpPr>
        <p:spPr bwMode="auto">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pPr>
              <a:spcBef>
                <a:spcPts val="0"/>
              </a:spcBef>
            </a:pPr>
            <a:r>
              <a:rPr lang="es-ES" noProof="1" smtClean="0"/>
              <a:t>Hipotesis </a:t>
            </a:r>
            <a:endParaRPr lang="es-ES" noProof="1"/>
          </a:p>
        </p:txBody>
      </p:sp>
      <p:sp>
        <p:nvSpPr>
          <p:cNvPr id="5" name="Marcador de texto 4"/>
          <p:cNvSpPr>
            <a:spLocks noGrp="1"/>
          </p:cNvSpPr>
          <p:nvPr>
            <p:ph type="body" idx="1"/>
          </p:nvPr>
        </p:nvSpPr>
        <p:spPr/>
        <p:txBody>
          <a:bodyPr/>
          <a:lstStyle/>
          <a:p>
            <a:r>
              <a:rPr lang="es-CO" dirty="0" smtClean="0"/>
              <a:t>General </a:t>
            </a:r>
            <a:endParaRPr lang="es-CO" dirty="0"/>
          </a:p>
        </p:txBody>
      </p:sp>
      <p:sp>
        <p:nvSpPr>
          <p:cNvPr id="7" name="Marcador de texto 6"/>
          <p:cNvSpPr>
            <a:spLocks noGrp="1"/>
          </p:cNvSpPr>
          <p:nvPr>
            <p:ph type="body" sz="quarter" idx="3"/>
          </p:nvPr>
        </p:nvSpPr>
        <p:spPr>
          <a:xfrm>
            <a:off x="6370320" y="1686704"/>
            <a:ext cx="4754880" cy="811583"/>
          </a:xfrm>
        </p:spPr>
        <p:txBody>
          <a:bodyPr/>
          <a:lstStyle/>
          <a:p>
            <a:r>
              <a:rPr lang="es-CO" dirty="0" smtClean="0"/>
              <a:t>Especifica </a:t>
            </a:r>
            <a:endParaRPr lang="es-CO" dirty="0"/>
          </a:p>
        </p:txBody>
      </p:sp>
      <p:graphicFrame>
        <p:nvGraphicFramePr>
          <p:cNvPr id="9" name="Marcador de contenido 3"/>
          <p:cNvGraphicFramePr>
            <a:graphicFrameLocks noGrp="1"/>
          </p:cNvGraphicFramePr>
          <p:nvPr>
            <p:ph sz="half" idx="2"/>
            <p:extLst>
              <p:ext uri="{D42A27DB-BD31-4B8C-83A1-F6EECF244321}">
                <p14:modId xmlns:p14="http://schemas.microsoft.com/office/powerpoint/2010/main" val="2682226304"/>
              </p:ext>
            </p:extLst>
          </p:nvPr>
        </p:nvGraphicFramePr>
        <p:xfrm>
          <a:off x="1066800" y="2768958"/>
          <a:ext cx="4754879" cy="3460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Marcador de contenido 9"/>
          <p:cNvGraphicFramePr>
            <a:graphicFrameLocks noGrp="1"/>
          </p:cNvGraphicFramePr>
          <p:nvPr>
            <p:ph sz="quarter" idx="4"/>
            <p:extLst>
              <p:ext uri="{D42A27DB-BD31-4B8C-83A1-F6EECF244321}">
                <p14:modId xmlns:p14="http://schemas.microsoft.com/office/powerpoint/2010/main" val="2514806032"/>
              </p:ext>
            </p:extLst>
          </p:nvPr>
        </p:nvGraphicFramePr>
        <p:xfrm>
          <a:off x="6370638" y="2741614"/>
          <a:ext cx="4754562" cy="351631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4508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a:xfrm>
            <a:off x="1252537" y="169863"/>
            <a:ext cx="10058400" cy="1097280"/>
          </a:xfrm>
        </p:spPr>
        <p:txBody>
          <a:bodyPr/>
          <a:lstStyle/>
          <a:p>
            <a:r>
              <a:rPr lang="es-CO" dirty="0" smtClean="0"/>
              <a:t>Justificación </a:t>
            </a:r>
            <a:endParaRPr lang="es-CO" dirty="0"/>
          </a:p>
        </p:txBody>
      </p:sp>
      <p:graphicFrame>
        <p:nvGraphicFramePr>
          <p:cNvPr id="9" name="Diagrama 8"/>
          <p:cNvGraphicFramePr/>
          <p:nvPr>
            <p:extLst>
              <p:ext uri="{D42A27DB-BD31-4B8C-83A1-F6EECF244321}">
                <p14:modId xmlns:p14="http://schemas.microsoft.com/office/powerpoint/2010/main" val="4030142601"/>
              </p:ext>
            </p:extLst>
          </p:nvPr>
        </p:nvGraphicFramePr>
        <p:xfrm>
          <a:off x="122830" y="1614582"/>
          <a:ext cx="11409528" cy="496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19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	Muestra </a:t>
            </a:r>
            <a:endParaRPr lang="es-CO" dirty="0"/>
          </a:p>
        </p:txBody>
      </p:sp>
      <p:graphicFrame>
        <p:nvGraphicFramePr>
          <p:cNvPr id="4" name="Tabla 3"/>
          <p:cNvGraphicFramePr>
            <a:graphicFrameLocks noGrp="1"/>
          </p:cNvGraphicFramePr>
          <p:nvPr>
            <p:extLst>
              <p:ext uri="{D42A27DB-BD31-4B8C-83A1-F6EECF244321}">
                <p14:modId xmlns:p14="http://schemas.microsoft.com/office/powerpoint/2010/main" val="3932033752"/>
              </p:ext>
            </p:extLst>
          </p:nvPr>
        </p:nvGraphicFramePr>
        <p:xfrm>
          <a:off x="2514600" y="1843084"/>
          <a:ext cx="7243763" cy="4200528"/>
        </p:xfrm>
        <a:graphic>
          <a:graphicData uri="http://schemas.openxmlformats.org/drawingml/2006/table">
            <a:tbl>
              <a:tblPr>
                <a:tableStyleId>{BC89EF96-8CEA-46FF-86C4-4CE0E7609802}</a:tableStyleId>
              </a:tblPr>
              <a:tblGrid>
                <a:gridCol w="3619019"/>
                <a:gridCol w="3624744"/>
              </a:tblGrid>
              <a:tr h="565660">
                <a:tc gridSpan="2">
                  <a:txBody>
                    <a:bodyPr/>
                    <a:lstStyle/>
                    <a:p>
                      <a:pPr algn="ctr" fontAlgn="b"/>
                      <a:endParaRPr lang="es-CO" sz="2400" b="0" i="0" u="none" strike="noStrike" dirty="0">
                        <a:solidFill>
                          <a:srgbClr val="00B0F0"/>
                        </a:solidFill>
                        <a:effectLst/>
                        <a:latin typeface="Calibri" panose="020F0502020204030204" pitchFamily="34" charset="0"/>
                      </a:endParaRPr>
                    </a:p>
                  </a:txBody>
                  <a:tcPr marL="9525" marR="9525" marT="9525" marB="0" anchor="ctr">
                    <a:solidFill>
                      <a:schemeClr val="accent1"/>
                    </a:solidFill>
                  </a:tcPr>
                </a:tc>
                <a:tc hMerge="1">
                  <a:txBody>
                    <a:bodyPr/>
                    <a:lstStyle/>
                    <a:p>
                      <a:endParaRPr lang="es-CO"/>
                    </a:p>
                  </a:txBody>
                  <a:tcPr/>
                </a:tc>
              </a:tr>
              <a:tr h="565660">
                <a:tc>
                  <a:txBody>
                    <a:bodyPr/>
                    <a:lstStyle/>
                    <a:p>
                      <a:pPr algn="ctr" fontAlgn="b"/>
                      <a:r>
                        <a:rPr lang="es-CO" sz="2400" u="none" strike="noStrike" dirty="0" smtClean="0">
                          <a:effectLst/>
                        </a:rPr>
                        <a:t>Género </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smtClean="0">
                          <a:effectLst/>
                        </a:rPr>
                        <a:t>Femenino</a:t>
                      </a:r>
                      <a:endParaRPr lang="es-CO" sz="2400" b="0" i="0" u="none" strike="noStrike" dirty="0">
                        <a:solidFill>
                          <a:srgbClr val="000000"/>
                        </a:solidFill>
                        <a:effectLst/>
                        <a:latin typeface="Calibri" panose="020F0502020204030204" pitchFamily="34" charset="0"/>
                      </a:endParaRPr>
                    </a:p>
                  </a:txBody>
                  <a:tcPr marL="9525" marR="9525" marT="9525" marB="0" anchor="b"/>
                </a:tc>
              </a:tr>
              <a:tr h="565660">
                <a:tc>
                  <a:txBody>
                    <a:bodyPr/>
                    <a:lstStyle/>
                    <a:p>
                      <a:pPr algn="ctr" fontAlgn="b"/>
                      <a:r>
                        <a:rPr lang="es-CO" sz="2400" u="none" strike="noStrike" dirty="0" smtClean="0">
                          <a:effectLst/>
                        </a:rPr>
                        <a:t>Edad</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smtClean="0">
                          <a:effectLst/>
                        </a:rPr>
                        <a:t>12 a</a:t>
                      </a:r>
                      <a:r>
                        <a:rPr lang="es-CO" sz="2400" u="none" strike="noStrike" baseline="0" dirty="0" smtClean="0">
                          <a:effectLst/>
                        </a:rPr>
                        <a:t> </a:t>
                      </a:r>
                      <a:r>
                        <a:rPr lang="es-CO" sz="2400" u="none" strike="noStrike" dirty="0" smtClean="0">
                          <a:effectLst/>
                        </a:rPr>
                        <a:t>18 Años</a:t>
                      </a:r>
                      <a:endParaRPr lang="es-CO" sz="2400" b="0" i="0" u="none" strike="noStrike" dirty="0">
                        <a:solidFill>
                          <a:srgbClr val="000000"/>
                        </a:solidFill>
                        <a:effectLst/>
                        <a:latin typeface="Calibri" panose="020F0502020204030204" pitchFamily="34" charset="0"/>
                      </a:endParaRPr>
                    </a:p>
                  </a:txBody>
                  <a:tcPr marL="9525" marR="9525" marT="9525" marB="0" anchor="b"/>
                </a:tc>
              </a:tr>
              <a:tr h="565660">
                <a:tc>
                  <a:txBody>
                    <a:bodyPr/>
                    <a:lstStyle/>
                    <a:p>
                      <a:pPr algn="ctr" fontAlgn="b"/>
                      <a:r>
                        <a:rPr lang="es-CO" sz="2400" u="none" strike="noStrike" dirty="0" smtClean="0">
                          <a:effectLst/>
                        </a:rPr>
                        <a:t>Antecedente</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smtClean="0">
                          <a:effectLst/>
                        </a:rPr>
                        <a:t>ASI </a:t>
                      </a:r>
                      <a:endParaRPr lang="es-CO" sz="2400" b="0" i="0" u="none" strike="noStrike" dirty="0">
                        <a:solidFill>
                          <a:srgbClr val="000000"/>
                        </a:solidFill>
                        <a:effectLst/>
                        <a:latin typeface="Calibri" panose="020F0502020204030204" pitchFamily="34" charset="0"/>
                      </a:endParaRPr>
                    </a:p>
                  </a:txBody>
                  <a:tcPr marL="9525" marR="9525" marT="9525" marB="0" anchor="b"/>
                </a:tc>
              </a:tr>
              <a:tr h="565660">
                <a:tc>
                  <a:txBody>
                    <a:bodyPr/>
                    <a:lstStyle/>
                    <a:p>
                      <a:pPr algn="ctr" fontAlgn="b"/>
                      <a:r>
                        <a:rPr lang="es-CO" sz="2400" u="none" strike="noStrike" dirty="0" smtClean="0">
                          <a:effectLst/>
                        </a:rPr>
                        <a:t>Diagnóstico</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smtClean="0">
                          <a:effectLst/>
                        </a:rPr>
                        <a:t>TEPT </a:t>
                      </a:r>
                      <a:endParaRPr lang="es-CO" sz="2400" b="0" i="0" u="none" strike="noStrike" dirty="0">
                        <a:solidFill>
                          <a:srgbClr val="000000"/>
                        </a:solidFill>
                        <a:effectLst/>
                        <a:latin typeface="Calibri" panose="020F0502020204030204" pitchFamily="34" charset="0"/>
                      </a:endParaRPr>
                    </a:p>
                  </a:txBody>
                  <a:tcPr marL="9525" marR="9525" marT="9525" marB="0" anchor="b"/>
                </a:tc>
              </a:tr>
              <a:tr h="806568">
                <a:tc>
                  <a:txBody>
                    <a:bodyPr/>
                    <a:lstStyle/>
                    <a:p>
                      <a:pPr algn="ctr" fontAlgn="b"/>
                      <a:r>
                        <a:rPr lang="es-CO" sz="2400" u="none" strike="noStrike" dirty="0" smtClean="0">
                          <a:effectLst/>
                        </a:rPr>
                        <a:t>Estado </a:t>
                      </a:r>
                      <a:endParaRPr lang="es-CO" sz="24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2400" u="none" strike="noStrike" dirty="0" smtClean="0">
                          <a:effectLst/>
                        </a:rPr>
                        <a:t>ICBF – Comisaria De Familia</a:t>
                      </a:r>
                      <a:endParaRPr lang="es-CO" sz="2400" b="0" i="0" u="none" strike="noStrike" dirty="0">
                        <a:solidFill>
                          <a:srgbClr val="000000"/>
                        </a:solidFill>
                        <a:effectLst/>
                        <a:latin typeface="Calibri" panose="020F0502020204030204" pitchFamily="34" charset="0"/>
                      </a:endParaRPr>
                    </a:p>
                  </a:txBody>
                  <a:tcPr marL="9525" marR="9525" marT="9525" marB="0" anchor="b"/>
                </a:tc>
              </a:tr>
              <a:tr h="565660">
                <a:tc>
                  <a:txBody>
                    <a:bodyPr/>
                    <a:lstStyle/>
                    <a:p>
                      <a:pPr algn="ctr" fontAlgn="b"/>
                      <a:r>
                        <a:rPr lang="es-CO" sz="2400" u="none" strike="noStrike" dirty="0" smtClean="0">
                          <a:effectLst/>
                        </a:rPr>
                        <a:t>Cantidad</a:t>
                      </a:r>
                      <a:endParaRPr lang="es-CO" sz="2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s-CO" sz="2400" u="none" strike="noStrike" dirty="0" smtClean="0">
                          <a:effectLst/>
                        </a:rPr>
                        <a:t>15</a:t>
                      </a:r>
                      <a:endParaRPr lang="es-CO" sz="24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67093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noProof="1" smtClean="0"/>
              <a:t>Materiales y Métodos </a:t>
            </a:r>
            <a:endParaRPr lang="es-ES" noProof="1"/>
          </a:p>
        </p:txBody>
      </p:sp>
      <p:graphicFrame>
        <p:nvGraphicFramePr>
          <p:cNvPr id="4" name="Marcador de posición de contenido 3"/>
          <p:cNvGraphicFramePr>
            <a:graphicFrameLocks noGrp="1"/>
          </p:cNvGraphicFramePr>
          <p:nvPr>
            <p:ph idx="1"/>
            <p:extLst>
              <p:ext uri="{D42A27DB-BD31-4B8C-83A1-F6EECF244321}">
                <p14:modId xmlns:p14="http://schemas.microsoft.com/office/powerpoint/2010/main" val="3231964387"/>
              </p:ext>
            </p:extLst>
          </p:nvPr>
        </p:nvGraphicFramePr>
        <p:xfrm>
          <a:off x="1384323" y="1515540"/>
          <a:ext cx="9377364" cy="5092028"/>
        </p:xfrm>
        <a:graphic>
          <a:graphicData uri="http://schemas.openxmlformats.org/drawingml/2006/table">
            <a:tbl>
              <a:tblPr firstRow="1" bandRow="1">
                <a:tableStyleId>{69012ECD-51FC-41F1-AA8D-1B2483CD663E}</a:tableStyleId>
              </a:tblPr>
              <a:tblGrid>
                <a:gridCol w="4688682"/>
                <a:gridCol w="4688682"/>
              </a:tblGrid>
              <a:tr h="809090">
                <a:tc>
                  <a:txBody>
                    <a:bodyPr/>
                    <a:lstStyle/>
                    <a:p>
                      <a:pPr marL="0" algn="ctr" defTabSz="914400">
                        <a:buNone/>
                      </a:pPr>
                      <a:r>
                        <a:rPr lang="es-ES" sz="1800" b="1" i="0" noProof="1" smtClean="0">
                          <a:solidFill>
                            <a:srgbClr val="000000"/>
                          </a:solidFill>
                          <a:latin typeface="Arial"/>
                          <a:ea typeface="+mn-ea"/>
                          <a:cs typeface="+mn-cs"/>
                        </a:rPr>
                        <a:t> </a:t>
                      </a:r>
                      <a:endParaRPr lang="es-ES" sz="1800" b="1" i="0" noProof="1">
                        <a:solidFill>
                          <a:srgbClr val="000000"/>
                        </a:solidFill>
                        <a:latin typeface="Arial"/>
                        <a:ea typeface="+mn-ea"/>
                        <a:cs typeface="+mn-cs"/>
                      </a:endParaRPr>
                    </a:p>
                  </a:txBody>
                  <a:tcPr anchor="ctr"/>
                </a:tc>
                <a:tc>
                  <a:txBody>
                    <a:bodyPr/>
                    <a:lstStyle/>
                    <a:p>
                      <a:pPr marL="0" algn="ctr" defTabSz="914400">
                        <a:buNone/>
                      </a:pPr>
                      <a:endParaRPr lang="en-US" sz="1800" b="1" i="0" baseline="0" dirty="0">
                        <a:solidFill>
                          <a:srgbClr val="000000"/>
                        </a:solidFill>
                        <a:latin typeface="Arial"/>
                        <a:ea typeface="+mn-ea"/>
                        <a:cs typeface="+mn-cs"/>
                      </a:endParaRPr>
                    </a:p>
                  </a:txBody>
                  <a:tcPr anchor="ctr"/>
                </a:tc>
              </a:tr>
              <a:tr h="1028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sz="2400" u="none" strike="noStrike" dirty="0" smtClean="0">
                          <a:effectLst/>
                        </a:rPr>
                        <a:t>CPSS</a:t>
                      </a:r>
                      <a:endParaRPr lang="es-CO" sz="2400" b="0" i="0" u="none" strike="noStrike" dirty="0" smtClean="0">
                        <a:solidFill>
                          <a:srgbClr val="000000"/>
                        </a:solidFill>
                        <a:effectLst/>
                        <a:latin typeface="Calibri" panose="020F050202020403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smtClean="0"/>
                        <a:t>Para</a:t>
                      </a:r>
                      <a:r>
                        <a:rPr lang="es-ES" sz="2400" baseline="0" dirty="0" smtClean="0"/>
                        <a:t> </a:t>
                      </a:r>
                      <a:r>
                        <a:rPr lang="es-ES" sz="2400" dirty="0" smtClean="0"/>
                        <a:t>comprobar la presencia del TEPT en las adolescentes con ASI.</a:t>
                      </a:r>
                      <a:endParaRPr lang="es-CO" sz="2400" dirty="0" smtClean="0"/>
                    </a:p>
                  </a:txBody>
                  <a:tcPr anchor="ctr"/>
                </a:tc>
              </a:tr>
              <a:tr h="1432260">
                <a:tc>
                  <a:txBody>
                    <a:bodyPr/>
                    <a:lstStyle/>
                    <a:p>
                      <a:pPr marL="0" algn="l" defTabSz="914400">
                        <a:buNone/>
                      </a:pPr>
                      <a:r>
                        <a:rPr lang="es-CO" sz="2400" u="none" strike="noStrike" dirty="0" smtClean="0">
                          <a:effectLst/>
                        </a:rPr>
                        <a:t>NEUROPSI</a:t>
                      </a:r>
                      <a:r>
                        <a:rPr lang="es-ES" sz="2400" kern="1200" dirty="0" smtClean="0">
                          <a:solidFill>
                            <a:schemeClr val="tx1"/>
                          </a:solidFill>
                          <a:effectLst/>
                          <a:latin typeface="+mn-lt"/>
                          <a:ea typeface="+mn-ea"/>
                          <a:cs typeface="+mn-cs"/>
                        </a:rPr>
                        <a:t>: Evaluación Neuropsicológica Breve en Español </a:t>
                      </a:r>
                    </a:p>
                    <a:p>
                      <a:pPr marL="0" algn="l" defTabSz="914400">
                        <a:buNone/>
                      </a:pPr>
                      <a:endParaRPr lang="es-ES" sz="2400" kern="1200" dirty="0" smtClean="0">
                        <a:solidFill>
                          <a:schemeClr val="tx1"/>
                        </a:solidFill>
                        <a:effectLst/>
                        <a:latin typeface="+mn-lt"/>
                        <a:ea typeface="+mn-ea"/>
                        <a:cs typeface="+mn-cs"/>
                      </a:endParaRPr>
                    </a:p>
                    <a:p>
                      <a:pPr marL="0" algn="l" defTabSz="914400">
                        <a:buNone/>
                      </a:pPr>
                      <a:r>
                        <a:rPr lang="es-ES" sz="2400" kern="1200" dirty="0" smtClean="0">
                          <a:solidFill>
                            <a:schemeClr val="tx1"/>
                          </a:solidFill>
                          <a:effectLst/>
                          <a:latin typeface="+mn-lt"/>
                          <a:ea typeface="+mn-ea"/>
                          <a:cs typeface="+mn-cs"/>
                        </a:rPr>
                        <a:t>NEUROPSI: Atención y Memoria</a:t>
                      </a:r>
                      <a:endParaRPr lang="es-ES" sz="2400" kern="1200" noProof="1">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smtClean="0"/>
                        <a:t>Para evaluar el funcionamiento cognitivo</a:t>
                      </a:r>
                      <a:r>
                        <a:rPr lang="es-ES" sz="2400" baseline="0" dirty="0" smtClean="0"/>
                        <a:t> </a:t>
                      </a:r>
                      <a:r>
                        <a:rPr lang="es-ES" sz="2400" dirty="0" smtClean="0"/>
                        <a:t>de la muestra.</a:t>
                      </a:r>
                      <a:endParaRPr lang="es-CO" sz="2400" dirty="0" smtClean="0"/>
                    </a:p>
                    <a:p>
                      <a:pPr marL="0" algn="l" defTabSz="914400">
                        <a:buNone/>
                      </a:pPr>
                      <a:endParaRPr lang="es-ES" sz="2400" kern="1200" noProof="1">
                        <a:solidFill>
                          <a:schemeClr val="tx1"/>
                        </a:solidFill>
                        <a:latin typeface="+mn-lt"/>
                        <a:ea typeface="+mn-ea"/>
                        <a:cs typeface="+mn-cs"/>
                      </a:endParaRPr>
                    </a:p>
                  </a:txBody>
                  <a:tcPr anchor="ctr"/>
                </a:tc>
              </a:tr>
              <a:tr h="1173978">
                <a:tc>
                  <a:txBody>
                    <a:bodyPr/>
                    <a:lstStyle/>
                    <a:p>
                      <a:pPr marL="0" algn="l" defTabSz="914400">
                        <a:buNone/>
                      </a:pPr>
                      <a:r>
                        <a:rPr lang="es-CO" sz="2400" u="none" strike="noStrike" dirty="0" smtClean="0">
                          <a:effectLst/>
                        </a:rPr>
                        <a:t>IOWA GAMBLING TASK </a:t>
                      </a:r>
                      <a:endParaRPr lang="es-ES" sz="2400" kern="1200" noProof="1">
                        <a:solidFill>
                          <a:schemeClr val="tx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2400" dirty="0" smtClean="0"/>
                        <a:t>Para</a:t>
                      </a:r>
                      <a:r>
                        <a:rPr lang="es-ES" sz="2400" i="1" dirty="0" smtClean="0"/>
                        <a:t> </a:t>
                      </a:r>
                      <a:r>
                        <a:rPr lang="es-ES" sz="2400" dirty="0" smtClean="0"/>
                        <a:t>valorar la toma de decisiones.</a:t>
                      </a:r>
                      <a:endParaRPr lang="es-CO" sz="2400" dirty="0" smtClean="0"/>
                    </a:p>
                  </a:txBody>
                  <a:tcPr anchor="ctr"/>
                </a:tc>
              </a:tr>
            </a:tbl>
          </a:graphicData>
        </a:graphic>
      </p:graphicFrame>
    </p:spTree>
    <p:extLst>
      <p:ext uri="{BB962C8B-B14F-4D97-AF65-F5344CB8AC3E}">
        <p14:creationId xmlns:p14="http://schemas.microsoft.com/office/powerpoint/2010/main" val="258810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4662" y="181591"/>
            <a:ext cx="10058400" cy="1097280"/>
          </a:xfrm>
        </p:spPr>
        <p:txBody>
          <a:bodyPr/>
          <a:lstStyle/>
          <a:p>
            <a:pPr algn="l" defTabSz="914400">
              <a:lnSpc>
                <a:spcPct val="90000"/>
              </a:lnSpc>
              <a:spcBef>
                <a:spcPts val="0"/>
              </a:spcBef>
              <a:buNone/>
            </a:pPr>
            <a:r>
              <a:rPr lang="es-ES" noProof="1" smtClean="0"/>
              <a:t>Procedimiento</a:t>
            </a:r>
            <a:endParaRPr lang="es-ES" noProof="1"/>
          </a:p>
        </p:txBody>
      </p:sp>
      <p:graphicFrame>
        <p:nvGraphicFramePr>
          <p:cNvPr id="4" name="Marcador de posición de contenido 3"/>
          <p:cNvGraphicFramePr>
            <a:graphicFrameLocks noGrp="1"/>
          </p:cNvGraphicFramePr>
          <p:nvPr>
            <p:ph idx="1"/>
            <p:extLst>
              <p:ext uri="{D42A27DB-BD31-4B8C-83A1-F6EECF244321}">
                <p14:modId xmlns:p14="http://schemas.microsoft.com/office/powerpoint/2010/main" val="2800260319"/>
              </p:ext>
            </p:extLst>
          </p:nvPr>
        </p:nvGraphicFramePr>
        <p:xfrm>
          <a:off x="341194" y="1675862"/>
          <a:ext cx="11423175" cy="49052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78410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4807" y="522662"/>
            <a:ext cx="3506162" cy="1600200"/>
          </a:xfrm>
        </p:spPr>
        <p:txBody>
          <a:bodyPr/>
          <a:lstStyle/>
          <a:p>
            <a:r>
              <a:rPr lang="es-CO" dirty="0" smtClean="0"/>
              <a:t>Resultados </a:t>
            </a:r>
            <a:endParaRPr lang="es-CO" dirty="0"/>
          </a:p>
        </p:txBody>
      </p:sp>
      <p:graphicFrame>
        <p:nvGraphicFramePr>
          <p:cNvPr id="5" name="Marcador de contenido 3"/>
          <p:cNvGraphicFramePr>
            <a:graphicFrameLocks noGrp="1"/>
          </p:cNvGraphicFramePr>
          <p:nvPr>
            <p:ph idx="1"/>
            <p:extLst>
              <p:ext uri="{D42A27DB-BD31-4B8C-83A1-F6EECF244321}">
                <p14:modId xmlns:p14="http://schemas.microsoft.com/office/powerpoint/2010/main" val="3078293251"/>
              </p:ext>
            </p:extLst>
          </p:nvPr>
        </p:nvGraphicFramePr>
        <p:xfrm>
          <a:off x="5155042" y="656822"/>
          <a:ext cx="6307156" cy="5852160"/>
        </p:xfrm>
        <a:graphic>
          <a:graphicData uri="http://schemas.openxmlformats.org/drawingml/2006/table">
            <a:tbl>
              <a:tblPr firstRow="1" firstCol="1" bandRow="1">
                <a:tableStyleId>{6E25E649-3F16-4E02-A733-19D2CDBF48F0}</a:tableStyleId>
              </a:tblPr>
              <a:tblGrid>
                <a:gridCol w="2606598"/>
                <a:gridCol w="1085857"/>
                <a:gridCol w="2614701"/>
              </a:tblGrid>
              <a:tr h="721217">
                <a:tc gridSpan="3">
                  <a:txBody>
                    <a:bodyPr/>
                    <a:lstStyle/>
                    <a:p>
                      <a:pPr algn="ctr">
                        <a:lnSpc>
                          <a:spcPct val="200000"/>
                        </a:lnSpc>
                        <a:spcBef>
                          <a:spcPts val="1200"/>
                        </a:spcBef>
                        <a:spcAft>
                          <a:spcPts val="0"/>
                        </a:spcAft>
                      </a:pPr>
                      <a:r>
                        <a:rPr lang="es-ES" sz="1600" dirty="0">
                          <a:effectLst/>
                        </a:rPr>
                        <a:t>Tabla 1. Estadísticos Descriptivos de la Muestra; FE: funciones ejecutivas; PM: Puntuación Máxima.</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O"/>
                    </a:p>
                  </a:txBody>
                  <a:tcPr/>
                </a:tc>
                <a:tc hMerge="1">
                  <a:txBody>
                    <a:bodyPr/>
                    <a:lstStyle/>
                    <a:p>
                      <a:endParaRPr lang="es-CO"/>
                    </a:p>
                  </a:txBody>
                  <a:tcPr/>
                </a:tc>
              </a:tr>
              <a:tr h="446681">
                <a:tc>
                  <a:txBody>
                    <a:bodyPr/>
                    <a:lstStyle/>
                    <a:p>
                      <a:pPr algn="ctr">
                        <a:lnSpc>
                          <a:spcPct val="200000"/>
                        </a:lnSpc>
                        <a:spcBef>
                          <a:spcPts val="1200"/>
                        </a:spcBef>
                        <a:spcAft>
                          <a:spcPts val="0"/>
                        </a:spcAft>
                      </a:pPr>
                      <a:r>
                        <a:rPr lang="es-ES" sz="1600" dirty="0">
                          <a:effectLst/>
                        </a:rPr>
                        <a:t>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Media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smtClean="0">
                          <a:effectLst/>
                        </a:rPr>
                        <a:t>DE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Edad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15,13</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1.72</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Años de Escolaridad</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7,66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1,71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smtClean="0">
                          <a:effectLst/>
                        </a:rPr>
                        <a:t>CPSS (TEPT)</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42,53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15,93</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Memoria PM</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108,4</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99,39</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Memoria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54,9</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38,85</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FE PM</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36,8</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23,83</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FE</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20,66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11,67</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Perdidas</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8151,66</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537,1</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r h="446681">
                <a:tc>
                  <a:txBody>
                    <a:bodyPr/>
                    <a:lstStyle/>
                    <a:p>
                      <a:pPr>
                        <a:lnSpc>
                          <a:spcPct val="200000"/>
                        </a:lnSpc>
                        <a:spcBef>
                          <a:spcPts val="1200"/>
                        </a:spcBef>
                        <a:spcAft>
                          <a:spcPts val="0"/>
                        </a:spcAft>
                      </a:pPr>
                      <a:r>
                        <a:rPr lang="es-ES" sz="1600" dirty="0">
                          <a:effectLst/>
                        </a:rPr>
                        <a:t>Ganancias </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a:effectLst/>
                        </a:rPr>
                        <a:t>7563,33</a:t>
                      </a:r>
                      <a:endParaRPr lang="es-CO" sz="20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200000"/>
                        </a:lnSpc>
                        <a:spcBef>
                          <a:spcPts val="1200"/>
                        </a:spcBef>
                        <a:spcAft>
                          <a:spcPts val="0"/>
                        </a:spcAft>
                      </a:pPr>
                      <a:r>
                        <a:rPr lang="es-ES" sz="1600" dirty="0">
                          <a:effectLst/>
                        </a:rPr>
                        <a:t>309,6</a:t>
                      </a:r>
                      <a:endParaRPr lang="es-CO"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
        <p:nvSpPr>
          <p:cNvPr id="7" name="Marcador de posición de texto 2"/>
          <p:cNvSpPr txBox="1">
            <a:spLocks/>
          </p:cNvSpPr>
          <p:nvPr/>
        </p:nvSpPr>
        <p:spPr>
          <a:xfrm>
            <a:off x="312773" y="1637730"/>
            <a:ext cx="3670229" cy="4268338"/>
          </a:xfrm>
          <a:prstGeom prst="rect">
            <a:avLst/>
          </a:prstGeom>
        </p:spPr>
        <p:txBody>
          <a:bodyPr vert="horz" lIns="91440" tIns="45720" rIns="91440" bIns="45720" rtlCol="0" anchor="b">
            <a:noAutofit/>
          </a:bodyPr>
          <a:lstStyle>
            <a:lvl1pPr marL="0" indent="0" algn="l" defTabSz="914400" rtl="0" eaLnBrk="1" latinLnBrk="0" hangingPunct="1">
              <a:spcBef>
                <a:spcPts val="1200"/>
              </a:spcBef>
              <a:buClr>
                <a:schemeClr val="tx1">
                  <a:lumMod val="65000"/>
                </a:schemeClr>
              </a:buClr>
              <a:buFont typeface="Arial" pitchFamily="34" charset="0"/>
              <a:buNone/>
              <a:defRPr sz="1600" kern="1200">
                <a:solidFill>
                  <a:schemeClr val="tx1"/>
                </a:solidFill>
                <a:latin typeface="+mn-lt"/>
                <a:ea typeface="+mn-ea"/>
                <a:cs typeface="+mn-cs"/>
              </a:defRPr>
            </a:lvl1pPr>
            <a:lvl2pPr marL="457200" indent="0" algn="l" defTabSz="914400" rtl="0" eaLnBrk="1" latinLnBrk="0" hangingPunct="1">
              <a:spcBef>
                <a:spcPts val="1600"/>
              </a:spcBef>
              <a:buClr>
                <a:schemeClr val="tx1">
                  <a:lumMod val="65000"/>
                </a:schemeClr>
              </a:buClr>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ts val="1200"/>
              </a:spcBef>
              <a:buClr>
                <a:schemeClr val="tx1">
                  <a:lumMod val="65000"/>
                </a:schemeClr>
              </a:buClr>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ts val="1000"/>
              </a:spcBef>
              <a:buClr>
                <a:schemeClr val="tx1">
                  <a:lumMod val="65000"/>
                </a:schemeClr>
              </a:buClr>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ts val="800"/>
              </a:spcBef>
              <a:buClr>
                <a:schemeClr val="tx1">
                  <a:lumMod val="65000"/>
                </a:schemeClr>
              </a:buClr>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ts val="600"/>
              </a:spcBef>
              <a:buClr>
                <a:schemeClr val="tx1">
                  <a:lumMod val="65000"/>
                </a:schemeClr>
              </a:buClr>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ts val="600"/>
              </a:spcBef>
              <a:buClr>
                <a:schemeClr val="tx1">
                  <a:lumMod val="65000"/>
                </a:schemeClr>
              </a:buClr>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ts val="600"/>
              </a:spcBef>
              <a:buClr>
                <a:schemeClr val="tx1">
                  <a:lumMod val="65000"/>
                </a:schemeClr>
              </a:buClr>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ts val="600"/>
              </a:spcBef>
              <a:buClr>
                <a:schemeClr val="tx1">
                  <a:lumMod val="65000"/>
                </a:schemeClr>
              </a:buClr>
              <a:buFont typeface="Arial" pitchFamily="34" charset="0"/>
              <a:buNone/>
              <a:defRPr sz="900" kern="1200">
                <a:solidFill>
                  <a:schemeClr val="tx1"/>
                </a:solidFill>
                <a:latin typeface="+mn-lt"/>
                <a:ea typeface="+mn-ea"/>
                <a:cs typeface="+mn-cs"/>
              </a:defRPr>
            </a:lvl9pPr>
          </a:lstStyle>
          <a:p>
            <a:r>
              <a:rPr lang="es-ES" sz="1800" dirty="0" smtClean="0"/>
              <a:t>Se logró observar en la muestra:</a:t>
            </a:r>
          </a:p>
          <a:p>
            <a:pPr marL="285750" indent="-285750">
              <a:buFontTx/>
              <a:buChar char="-"/>
            </a:pPr>
            <a:r>
              <a:rPr lang="es-ES" sz="1800" dirty="0" smtClean="0"/>
              <a:t>Una alteración significativa en la memoria verbal y viso espacial (codificación - evocación) t (14) = 2,88, p &lt; .001 y en las FE t (14) = 4,27, p &lt; .001, siendo comparadas con las puntuaciones máximas obtenibles en las respectivas sub-escalas. </a:t>
            </a:r>
          </a:p>
          <a:p>
            <a:pPr marL="285750" indent="-285750">
              <a:buFontTx/>
              <a:buChar char="-"/>
            </a:pPr>
            <a:r>
              <a:rPr lang="es-ES" sz="1800" dirty="0" smtClean="0"/>
              <a:t>Un índice significativamente bajo en las ganancias t (14) = 6,67, p &lt; .001, al compararlas con las perdidas obtenidas. </a:t>
            </a:r>
            <a:endParaRPr lang="es-ES" sz="1800" noProof="1"/>
          </a:p>
        </p:txBody>
      </p:sp>
    </p:spTree>
    <p:extLst>
      <p:ext uri="{BB962C8B-B14F-4D97-AF65-F5344CB8AC3E}">
        <p14:creationId xmlns:p14="http://schemas.microsoft.com/office/powerpoint/2010/main" val="1642757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14559" y="1310186"/>
            <a:ext cx="3377094" cy="3893662"/>
          </a:xfrm>
        </p:spPr>
        <p:txBody>
          <a:bodyPr>
            <a:noAutofit/>
          </a:bodyPr>
          <a:lstStyle/>
          <a:p>
            <a:r>
              <a:rPr lang="es-CO" sz="2400" dirty="0" smtClean="0"/>
              <a:t>Diferencias Significativas:</a:t>
            </a:r>
          </a:p>
          <a:p>
            <a:r>
              <a:rPr lang="es-CO" sz="2400" dirty="0" smtClean="0"/>
              <a:t>- Entre las puntuaciones máximas y obtenidas, en las </a:t>
            </a:r>
            <a:r>
              <a:rPr lang="es-CO" sz="2400" dirty="0" err="1" smtClean="0"/>
              <a:t>subescalas</a:t>
            </a:r>
            <a:r>
              <a:rPr lang="es-CO" sz="2400" dirty="0" smtClean="0"/>
              <a:t> de la memoria y las FE del NEUROPSI </a:t>
            </a:r>
            <a:r>
              <a:rPr lang="es-ES" sz="2400" dirty="0"/>
              <a:t>*Valores significativos con p &lt; .</a:t>
            </a:r>
            <a:r>
              <a:rPr lang="es-ES" sz="2400" dirty="0" smtClean="0"/>
              <a:t>005</a:t>
            </a:r>
            <a:endParaRPr lang="es-CO" sz="2400" dirty="0"/>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1445842365"/>
              </p:ext>
            </p:extLst>
          </p:nvPr>
        </p:nvGraphicFramePr>
        <p:xfrm>
          <a:off x="5356225" y="808038"/>
          <a:ext cx="5588001" cy="5135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844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414166" y="1310185"/>
            <a:ext cx="3506162" cy="2908147"/>
          </a:xfrm>
        </p:spPr>
        <p:txBody>
          <a:bodyPr>
            <a:noAutofit/>
          </a:bodyPr>
          <a:lstStyle/>
          <a:p>
            <a:r>
              <a:rPr lang="es-CO" sz="2400" dirty="0"/>
              <a:t>Diferencias Significativas</a:t>
            </a:r>
            <a:r>
              <a:rPr lang="es-CO" sz="2400" dirty="0" smtClean="0"/>
              <a:t>:</a:t>
            </a:r>
          </a:p>
          <a:p>
            <a:r>
              <a:rPr lang="es-CO" sz="2400" dirty="0"/>
              <a:t>- Entre las ganancias y las perdidas de la IOWA GAMBLING TASK </a:t>
            </a:r>
            <a:r>
              <a:rPr lang="es-ES" sz="2400" dirty="0"/>
              <a:t>*Valores significativos con p &lt; .005</a:t>
            </a:r>
            <a:r>
              <a:rPr lang="es-CO" sz="2400" dirty="0"/>
              <a:t> </a:t>
            </a:r>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3412016212"/>
              </p:ext>
            </p:extLst>
          </p:nvPr>
        </p:nvGraphicFramePr>
        <p:xfrm>
          <a:off x="5541963" y="879475"/>
          <a:ext cx="5487987" cy="52355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982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half" idx="2"/>
          </p:nvPr>
        </p:nvSpPr>
        <p:spPr>
          <a:xfrm>
            <a:off x="377321" y="1665026"/>
            <a:ext cx="3506162" cy="2407125"/>
          </a:xfrm>
        </p:spPr>
        <p:txBody>
          <a:bodyPr>
            <a:noAutofit/>
          </a:bodyPr>
          <a:lstStyle/>
          <a:p>
            <a:r>
              <a:rPr lang="es-ES" sz="2400" dirty="0" smtClean="0"/>
              <a:t>Correlaciones </a:t>
            </a:r>
            <a:r>
              <a:rPr lang="es-ES" sz="2400" dirty="0"/>
              <a:t>existentes </a:t>
            </a:r>
            <a:r>
              <a:rPr lang="es-ES" sz="2400" dirty="0" smtClean="0"/>
              <a:t>entre: las </a:t>
            </a:r>
            <a:r>
              <a:rPr lang="es-ES" sz="2400" dirty="0"/>
              <a:t>alteraciones de </a:t>
            </a:r>
            <a:r>
              <a:rPr lang="es-ES" sz="2400" dirty="0" smtClean="0"/>
              <a:t>CPSS, FE, memoria </a:t>
            </a:r>
            <a:r>
              <a:rPr lang="es-ES" sz="2400" dirty="0"/>
              <a:t>y las elecciones de los tipos de barajas (A, B, C, D). </a:t>
            </a:r>
            <a:endParaRPr lang="es-CO" sz="2400" dirty="0"/>
          </a:p>
        </p:txBody>
      </p:sp>
      <p:graphicFrame>
        <p:nvGraphicFramePr>
          <p:cNvPr id="8" name="Tabla 7"/>
          <p:cNvGraphicFramePr>
            <a:graphicFrameLocks noGrp="1"/>
          </p:cNvGraphicFramePr>
          <p:nvPr>
            <p:extLst>
              <p:ext uri="{D42A27DB-BD31-4B8C-83A1-F6EECF244321}">
                <p14:modId xmlns:p14="http://schemas.microsoft.com/office/powerpoint/2010/main" val="2265494756"/>
              </p:ext>
            </p:extLst>
          </p:nvPr>
        </p:nvGraphicFramePr>
        <p:xfrm>
          <a:off x="5260975" y="1931529"/>
          <a:ext cx="6240464" cy="2454734"/>
        </p:xfrm>
        <a:graphic>
          <a:graphicData uri="http://schemas.openxmlformats.org/drawingml/2006/table">
            <a:tbl>
              <a:tblPr firstRow="1" bandRow="1">
                <a:tableStyleId>{5C22544A-7EE6-4342-B048-85BDC9FD1C3A}</a:tableStyleId>
              </a:tblPr>
              <a:tblGrid>
                <a:gridCol w="3120232"/>
                <a:gridCol w="3120232"/>
              </a:tblGrid>
              <a:tr h="692500">
                <a:tc>
                  <a:txBody>
                    <a:bodyPr/>
                    <a:lstStyle/>
                    <a:p>
                      <a:endParaRPr lang="es-CO" dirty="0"/>
                    </a:p>
                  </a:txBody>
                  <a:tcPr/>
                </a:tc>
                <a:tc>
                  <a:txBody>
                    <a:bodyPr/>
                    <a:lstStyle/>
                    <a:p>
                      <a:r>
                        <a:rPr lang="es-CO" dirty="0" smtClean="0"/>
                        <a:t>Memoria                                                                  </a:t>
                      </a:r>
                      <a:endParaRPr lang="es-CO" dirty="0"/>
                    </a:p>
                  </a:txBody>
                  <a:tcPr/>
                </a:tc>
              </a:tr>
              <a:tr h="881117">
                <a:tc>
                  <a:txBody>
                    <a:bodyPr/>
                    <a:lstStyle/>
                    <a:p>
                      <a:r>
                        <a:rPr lang="es-CO" dirty="0" smtClean="0"/>
                        <a:t>CPSS (TEPT)</a:t>
                      </a:r>
                    </a:p>
                    <a:p>
                      <a:endParaRPr lang="es-CO" dirty="0" smtClean="0"/>
                    </a:p>
                  </a:txBody>
                  <a:tcPr/>
                </a:tc>
                <a:tc>
                  <a:txBody>
                    <a:bodyPr/>
                    <a:lstStyle/>
                    <a:p>
                      <a:r>
                        <a:rPr lang="es-ES" sz="1800" kern="1200" dirty="0" smtClean="0">
                          <a:effectLst/>
                        </a:rPr>
                        <a:t>r = -,655, n = 15, p &lt; .001</a:t>
                      </a:r>
                    </a:p>
                    <a:p>
                      <a:endParaRPr lang="es-ES" sz="1800" kern="1200" dirty="0" smtClean="0">
                        <a:solidFill>
                          <a:schemeClr val="dk1"/>
                        </a:solidFill>
                        <a:effectLst/>
                        <a:latin typeface="+mn-lt"/>
                        <a:ea typeface="+mn-ea"/>
                        <a:cs typeface="+mn-cs"/>
                      </a:endParaRPr>
                    </a:p>
                  </a:txBody>
                  <a:tcPr/>
                </a:tc>
              </a:tr>
              <a:tr h="8811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O" dirty="0" smtClean="0"/>
                        <a:t>Baraja</a:t>
                      </a:r>
                      <a:r>
                        <a:rPr lang="es-CO" baseline="0" dirty="0" smtClean="0"/>
                        <a:t> </a:t>
                      </a:r>
                      <a:r>
                        <a:rPr lang="es-CO" dirty="0" smtClean="0"/>
                        <a:t>C</a:t>
                      </a:r>
                    </a:p>
                    <a:p>
                      <a:endParaRPr lang="es-C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800" kern="1200" dirty="0" smtClean="0">
                          <a:effectLst/>
                        </a:rPr>
                        <a:t>r = ,482, n= 15, p &lt; .005</a:t>
                      </a:r>
                      <a:endParaRPr lang="es-CO" dirty="0" smtClean="0"/>
                    </a:p>
                    <a:p>
                      <a:endParaRPr lang="es-CO" dirty="0"/>
                    </a:p>
                  </a:txBody>
                  <a:tcPr/>
                </a:tc>
              </a:tr>
            </a:tbl>
          </a:graphicData>
        </a:graphic>
      </p:graphicFrame>
    </p:spTree>
    <p:extLst>
      <p:ext uri="{BB962C8B-B14F-4D97-AF65-F5344CB8AC3E}">
        <p14:creationId xmlns:p14="http://schemas.microsoft.com/office/powerpoint/2010/main" val="3417692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Marcador de contenido 8"/>
          <p:cNvGraphicFramePr>
            <a:graphicFrameLocks noGrp="1"/>
          </p:cNvGraphicFramePr>
          <p:nvPr>
            <p:ph idx="1"/>
            <p:extLst>
              <p:ext uri="{D42A27DB-BD31-4B8C-83A1-F6EECF244321}">
                <p14:modId xmlns:p14="http://schemas.microsoft.com/office/powerpoint/2010/main" val="2559955510"/>
              </p:ext>
            </p:extLst>
          </p:nvPr>
        </p:nvGraphicFramePr>
        <p:xfrm>
          <a:off x="2963204" y="1832453"/>
          <a:ext cx="5989728" cy="43636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Imagen 13"/>
          <p:cNvPicPr>
            <a:picLocks noChangeAspect="1"/>
          </p:cNvPicPr>
          <p:nvPr/>
        </p:nvPicPr>
        <p:blipFill>
          <a:blip r:embed="rId7"/>
          <a:stretch>
            <a:fillRect/>
          </a:stretch>
        </p:blipFill>
        <p:spPr>
          <a:xfrm>
            <a:off x="0" y="1382276"/>
            <a:ext cx="2581065" cy="1980952"/>
          </a:xfrm>
          <a:prstGeom prst="rect">
            <a:avLst/>
          </a:prstGeom>
        </p:spPr>
      </p:pic>
      <p:pic>
        <p:nvPicPr>
          <p:cNvPr id="15" name="Imagen 14"/>
          <p:cNvPicPr>
            <a:picLocks noChangeAspect="1"/>
          </p:cNvPicPr>
          <p:nvPr/>
        </p:nvPicPr>
        <p:blipFill>
          <a:blip r:embed="rId8"/>
          <a:stretch>
            <a:fillRect/>
          </a:stretch>
        </p:blipFill>
        <p:spPr>
          <a:xfrm>
            <a:off x="9672035" y="1382276"/>
            <a:ext cx="2519966" cy="1980952"/>
          </a:xfrm>
          <a:prstGeom prst="rect">
            <a:avLst/>
          </a:prstGeom>
        </p:spPr>
      </p:pic>
      <p:pic>
        <p:nvPicPr>
          <p:cNvPr id="16" name="Imagen 15"/>
          <p:cNvPicPr>
            <a:picLocks noChangeAspect="1"/>
          </p:cNvPicPr>
          <p:nvPr/>
        </p:nvPicPr>
        <p:blipFill>
          <a:blip r:embed="rId9"/>
          <a:stretch>
            <a:fillRect/>
          </a:stretch>
        </p:blipFill>
        <p:spPr>
          <a:xfrm>
            <a:off x="0" y="5203065"/>
            <a:ext cx="2581065" cy="1654935"/>
          </a:xfrm>
          <a:prstGeom prst="rect">
            <a:avLst/>
          </a:prstGeom>
        </p:spPr>
      </p:pic>
      <p:pic>
        <p:nvPicPr>
          <p:cNvPr id="17" name="Imagen 16"/>
          <p:cNvPicPr>
            <a:picLocks noChangeAspect="1"/>
          </p:cNvPicPr>
          <p:nvPr/>
        </p:nvPicPr>
        <p:blipFill>
          <a:blip r:embed="rId10"/>
          <a:stretch>
            <a:fillRect/>
          </a:stretch>
        </p:blipFill>
        <p:spPr>
          <a:xfrm>
            <a:off x="9672034" y="5203065"/>
            <a:ext cx="2519966" cy="1654935"/>
          </a:xfrm>
          <a:prstGeom prst="rect">
            <a:avLst/>
          </a:prstGeom>
        </p:spPr>
      </p:pic>
    </p:spTree>
    <p:extLst>
      <p:ext uri="{BB962C8B-B14F-4D97-AF65-F5344CB8AC3E}">
        <p14:creationId xmlns:p14="http://schemas.microsoft.com/office/powerpoint/2010/main" val="357889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2267803" y="5463274"/>
            <a:ext cx="10058400" cy="1097280"/>
          </a:xfrm>
        </p:spPr>
        <p:txBody>
          <a:bodyPr/>
          <a:lstStyle/>
          <a:p>
            <a:r>
              <a:rPr lang="es-CO" dirty="0" smtClean="0"/>
              <a:t>Línea de Investigación Neurociencia y Conducta, Neuropsicología. </a:t>
            </a:r>
            <a:endParaRPr lang="es-CO" dirty="0"/>
          </a:p>
        </p:txBody>
      </p:sp>
      <p:sp>
        <p:nvSpPr>
          <p:cNvPr id="8" name="Rectangle 3"/>
          <p:cNvSpPr>
            <a:spLocks noGrp="1" noChangeArrowheads="1"/>
          </p:cNvSpPr>
          <p:nvPr>
            <p:ph idx="1"/>
          </p:nvPr>
        </p:nvSpPr>
        <p:spPr bwMode="auto">
          <a:xfrm>
            <a:off x="1343167" y="2229813"/>
            <a:ext cx="9592101"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defTabSz="914400" rtl="0" eaLnBrk="0" fontAlgn="base" latinLnBrk="0" hangingPunct="0">
              <a:lnSpc>
                <a:spcPct val="100000"/>
              </a:lnSpc>
              <a:spcBef>
                <a:spcPct val="0"/>
              </a:spcBef>
              <a:spcAft>
                <a:spcPct val="0"/>
              </a:spcAft>
              <a:buClrTx/>
              <a:buSzTx/>
              <a:buFontTx/>
              <a:buNone/>
              <a:tabLst/>
            </a:pPr>
            <a:r>
              <a:rPr lang="es-CO" dirty="0"/>
              <a:t>El Grupo asume como macro </a:t>
            </a:r>
            <a:r>
              <a:rPr lang="es-CO" dirty="0" smtClean="0"/>
              <a:t>objeto </a:t>
            </a:r>
            <a:r>
              <a:rPr lang="es-CO" dirty="0"/>
              <a:t>de </a:t>
            </a:r>
            <a:r>
              <a:rPr lang="es-CO" dirty="0" smtClean="0"/>
              <a:t>estudio la Salud Mental </a:t>
            </a:r>
            <a:r>
              <a:rPr lang="es-CO" dirty="0"/>
              <a:t>definida </a:t>
            </a:r>
            <a:r>
              <a:rPr lang="es-CO" dirty="0" smtClean="0"/>
              <a:t>por la </a:t>
            </a:r>
            <a:r>
              <a:rPr lang="es-CO" dirty="0"/>
              <a:t>OMS como un estado de </a:t>
            </a:r>
            <a:r>
              <a:rPr lang="es-CO" dirty="0" smtClean="0"/>
              <a:t>completo bienestar físico, </a:t>
            </a:r>
            <a:r>
              <a:rPr lang="es-CO" dirty="0"/>
              <a:t>mental y social, y no solamente como </a:t>
            </a:r>
            <a:r>
              <a:rPr lang="es-CO" dirty="0" smtClean="0"/>
              <a:t>la ausencia </a:t>
            </a:r>
            <a:r>
              <a:rPr lang="es-CO" dirty="0"/>
              <a:t>de afecciones o enfermedades. En este sentido </a:t>
            </a:r>
            <a:r>
              <a:rPr lang="es-CO" dirty="0" smtClean="0"/>
              <a:t>el Grupo </a:t>
            </a:r>
            <a:r>
              <a:rPr lang="es-CO" dirty="0"/>
              <a:t>construye su Identidad al rededor </a:t>
            </a:r>
            <a:r>
              <a:rPr lang="es-CO" dirty="0" smtClean="0"/>
              <a:t>del </a:t>
            </a:r>
            <a:r>
              <a:rPr lang="es-CO" dirty="0"/>
              <a:t>concepto </a:t>
            </a:r>
            <a:r>
              <a:rPr lang="es-CO" dirty="0" smtClean="0"/>
              <a:t>de Salud </a:t>
            </a:r>
            <a:r>
              <a:rPr lang="es-CO" dirty="0"/>
              <a:t>por medio de proyectos de </a:t>
            </a:r>
            <a:r>
              <a:rPr lang="es-CO" dirty="0" smtClean="0"/>
              <a:t>investigación que sean atentos </a:t>
            </a:r>
            <a:r>
              <a:rPr lang="es-CO" dirty="0"/>
              <a:t>a </a:t>
            </a:r>
            <a:r>
              <a:rPr lang="es-CO" dirty="0" smtClean="0"/>
              <a:t>las problemáticas </a:t>
            </a:r>
            <a:r>
              <a:rPr lang="es-CO" dirty="0"/>
              <a:t>locales, </a:t>
            </a:r>
            <a:r>
              <a:rPr lang="es-CO" dirty="0" smtClean="0"/>
              <a:t>regionales</a:t>
            </a:r>
            <a:r>
              <a:rPr lang="es-CO" dirty="0"/>
              <a:t>, </a:t>
            </a:r>
            <a:r>
              <a:rPr lang="es-CO" dirty="0" smtClean="0"/>
              <a:t>nacionales e </a:t>
            </a:r>
            <a:r>
              <a:rPr lang="es-CO" dirty="0"/>
              <a:t>internacionales y que representen un espacio de </a:t>
            </a:r>
            <a:r>
              <a:rPr lang="es-CO" dirty="0" smtClean="0"/>
              <a:t>dialogo interdisciplinar</a:t>
            </a:r>
            <a:r>
              <a:rPr lang="es-CO" dirty="0"/>
              <a:t>. </a:t>
            </a:r>
          </a:p>
        </p:txBody>
      </p:sp>
      <p:sp>
        <p:nvSpPr>
          <p:cNvPr id="9" name="Título 4"/>
          <p:cNvSpPr txBox="1">
            <a:spLocks/>
          </p:cNvSpPr>
          <p:nvPr/>
        </p:nvSpPr>
        <p:spPr bwMode="auto">
          <a:xfrm>
            <a:off x="1110018" y="361286"/>
            <a:ext cx="10058400" cy="10972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s-CO" smtClean="0"/>
              <a:t>Grupo de Investigación Clínica y Salud Mental </a:t>
            </a:r>
            <a:endParaRPr lang="es-CO" dirty="0"/>
          </a:p>
        </p:txBody>
      </p:sp>
    </p:spTree>
    <p:extLst>
      <p:ext uri="{BB962C8B-B14F-4D97-AF65-F5344CB8AC3E}">
        <p14:creationId xmlns:p14="http://schemas.microsoft.com/office/powerpoint/2010/main" val="8697350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l" defTabSz="914400">
              <a:lnSpc>
                <a:spcPct val="90000"/>
              </a:lnSpc>
              <a:spcBef>
                <a:spcPts val="0"/>
              </a:spcBef>
              <a:buNone/>
            </a:pPr>
            <a:r>
              <a:rPr lang="es-ES" noProof="1" smtClean="0"/>
              <a:t>Conclusiones</a:t>
            </a:r>
            <a:endParaRPr lang="es-ES" noProof="1"/>
          </a:p>
        </p:txBody>
      </p:sp>
      <p:sp>
        <p:nvSpPr>
          <p:cNvPr id="3" name="Marcador de posición de contenido 2"/>
          <p:cNvSpPr>
            <a:spLocks noGrp="1"/>
          </p:cNvSpPr>
          <p:nvPr>
            <p:ph idx="1"/>
          </p:nvPr>
        </p:nvSpPr>
        <p:spPr>
          <a:xfrm>
            <a:off x="1066800" y="1714499"/>
            <a:ext cx="10058400" cy="4600575"/>
          </a:xfrm>
        </p:spPr>
        <p:txBody>
          <a:bodyPr>
            <a:normAutofit lnSpcReduction="10000"/>
          </a:bodyPr>
          <a:lstStyle/>
          <a:p>
            <a:pPr>
              <a:buFont typeface="Arial"/>
              <a:buChar char="•"/>
            </a:pPr>
            <a:r>
              <a:rPr lang="es-ES" dirty="0" smtClean="0"/>
              <a:t>En la muestra, </a:t>
            </a:r>
            <a:r>
              <a:rPr lang="es-ES" dirty="0"/>
              <a:t>el ASI se encuentra asociado al TEPT y este último se relaciona con la alteración de la memoria verbal y viso espacial en los procesos de codificación y </a:t>
            </a:r>
            <a:r>
              <a:rPr lang="es-ES" dirty="0" smtClean="0"/>
              <a:t>evocación. </a:t>
            </a:r>
          </a:p>
          <a:p>
            <a:pPr>
              <a:buFont typeface="Arial"/>
              <a:buChar char="•"/>
            </a:pPr>
            <a:r>
              <a:rPr lang="es-ES" dirty="0" smtClean="0"/>
              <a:t>Se demuestra, que la afectación de la memoria verbal y viso espacial en los procesos de codificación y evocación, se </a:t>
            </a:r>
            <a:r>
              <a:rPr lang="es-ES" dirty="0"/>
              <a:t>relaciona con la disminución de las ganancias en la toma </a:t>
            </a:r>
            <a:r>
              <a:rPr lang="es-ES" dirty="0" smtClean="0"/>
              <a:t>decisiones. </a:t>
            </a:r>
          </a:p>
          <a:p>
            <a:pPr>
              <a:buFont typeface="Arial"/>
              <a:buChar char="•"/>
            </a:pPr>
            <a:r>
              <a:rPr lang="es-ES" dirty="0"/>
              <a:t>L</a:t>
            </a:r>
            <a:r>
              <a:rPr lang="es-ES" dirty="0" smtClean="0"/>
              <a:t>a </a:t>
            </a:r>
            <a:r>
              <a:rPr lang="es-ES" dirty="0"/>
              <a:t>toma de decisiones, se ha elaborado a través de un proceso mnémico, donde al momento de la elección de las cartas en la IGT, no se ha codificado la información generada por las recompensas y multas, ni se ha evocado dicha información para las elecciones futuras, sugiriendo que la afectación de la memoria (codificación y evocación), influyo en el número de veces en los cuales no se tomaron decisiones ventajosas. </a:t>
            </a:r>
            <a:endParaRPr lang="es-CO" dirty="0"/>
          </a:p>
          <a:p>
            <a:pPr>
              <a:buFont typeface="Arial"/>
              <a:buChar char="•"/>
            </a:pPr>
            <a:endParaRPr lang="es-ES" noProof="1"/>
          </a:p>
        </p:txBody>
      </p:sp>
      <p:pic>
        <p:nvPicPr>
          <p:cNvPr id="4" name="Imagen 3"/>
          <p:cNvPicPr>
            <a:picLocks noChangeAspect="1"/>
          </p:cNvPicPr>
          <p:nvPr/>
        </p:nvPicPr>
        <p:blipFill>
          <a:blip r:embed="rId3"/>
          <a:stretch>
            <a:fillRect/>
          </a:stretch>
        </p:blipFill>
        <p:spPr>
          <a:xfrm>
            <a:off x="0" y="1400651"/>
            <a:ext cx="940158" cy="5457349"/>
          </a:xfrm>
          <a:prstGeom prst="rect">
            <a:avLst/>
          </a:prstGeom>
        </p:spPr>
      </p:pic>
      <p:pic>
        <p:nvPicPr>
          <p:cNvPr id="5" name="Imagen 4"/>
          <p:cNvPicPr>
            <a:picLocks noChangeAspect="1"/>
          </p:cNvPicPr>
          <p:nvPr/>
        </p:nvPicPr>
        <p:blipFill>
          <a:blip r:embed="rId4"/>
          <a:stretch>
            <a:fillRect/>
          </a:stretch>
        </p:blipFill>
        <p:spPr>
          <a:xfrm>
            <a:off x="11243257" y="1400650"/>
            <a:ext cx="948743" cy="5457349"/>
          </a:xfrm>
          <a:prstGeom prst="rect">
            <a:avLst/>
          </a:prstGeom>
        </p:spPr>
      </p:pic>
    </p:spTree>
    <p:extLst>
      <p:ext uri="{BB962C8B-B14F-4D97-AF65-F5344CB8AC3E}">
        <p14:creationId xmlns:p14="http://schemas.microsoft.com/office/powerpoint/2010/main" val="239654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Limitaciones</a:t>
            </a:r>
            <a:endParaRPr lang="es-CO" dirty="0"/>
          </a:p>
        </p:txBody>
      </p:sp>
      <p:sp>
        <p:nvSpPr>
          <p:cNvPr id="3" name="Marcador de contenido 2"/>
          <p:cNvSpPr>
            <a:spLocks noGrp="1"/>
          </p:cNvSpPr>
          <p:nvPr>
            <p:ph idx="1"/>
          </p:nvPr>
        </p:nvSpPr>
        <p:spPr/>
        <p:txBody>
          <a:bodyPr/>
          <a:lstStyle/>
          <a:p>
            <a:r>
              <a:rPr lang="es-ES" dirty="0" smtClean="0"/>
              <a:t>El difícil </a:t>
            </a:r>
            <a:r>
              <a:rPr lang="es-ES" dirty="0"/>
              <a:t>acceso a la muestra, por motivos legales en la obtención del consentimiento informado por parte del ICBF, Comisaria de Familia, Cuidador y/o Adolescente, y por el cumplimiento de los criterios de inclusión y exclusión. </a:t>
            </a:r>
            <a:endParaRPr lang="es-ES" dirty="0" smtClean="0"/>
          </a:p>
          <a:p>
            <a:r>
              <a:rPr lang="es-ES" dirty="0"/>
              <a:t>E</a:t>
            </a:r>
            <a:r>
              <a:rPr lang="es-ES" dirty="0" smtClean="0"/>
              <a:t>l </a:t>
            </a:r>
            <a:r>
              <a:rPr lang="es-ES" dirty="0"/>
              <a:t>tamaño de la muestra no ha permitido generar inferencia estadística, </a:t>
            </a:r>
            <a:r>
              <a:rPr lang="es-ES" dirty="0" smtClean="0"/>
              <a:t>influenciando</a:t>
            </a:r>
            <a:r>
              <a:rPr lang="es-ES" dirty="0"/>
              <a:t>, entre otras, los resultados obtenidos en las correlaciones, pues estas son débiles o moderadas, y la desviación típica de las variables es </a:t>
            </a:r>
            <a:r>
              <a:rPr lang="es-ES" dirty="0" smtClean="0"/>
              <a:t>alta. </a:t>
            </a:r>
          </a:p>
          <a:p>
            <a:r>
              <a:rPr lang="es-ES" dirty="0"/>
              <a:t>L</a:t>
            </a:r>
            <a:r>
              <a:rPr lang="es-ES" dirty="0" smtClean="0"/>
              <a:t>a </a:t>
            </a:r>
            <a:r>
              <a:rPr lang="es-ES" dirty="0"/>
              <a:t>presencia de un grupo control hubiera podido dar mayor fuerza a los resultados arrojados.</a:t>
            </a:r>
            <a:endParaRPr lang="es-CO" dirty="0"/>
          </a:p>
        </p:txBody>
      </p:sp>
      <p:pic>
        <p:nvPicPr>
          <p:cNvPr id="4" name="Imagen 3"/>
          <p:cNvPicPr>
            <a:picLocks noChangeAspect="1"/>
          </p:cNvPicPr>
          <p:nvPr/>
        </p:nvPicPr>
        <p:blipFill>
          <a:blip r:embed="rId2"/>
          <a:stretch>
            <a:fillRect/>
          </a:stretch>
        </p:blipFill>
        <p:spPr>
          <a:xfrm>
            <a:off x="0" y="1403797"/>
            <a:ext cx="927279" cy="5454203"/>
          </a:xfrm>
          <a:prstGeom prst="rect">
            <a:avLst/>
          </a:prstGeom>
        </p:spPr>
      </p:pic>
      <p:pic>
        <p:nvPicPr>
          <p:cNvPr id="5" name="Imagen 4"/>
          <p:cNvPicPr>
            <a:picLocks noChangeAspect="1"/>
          </p:cNvPicPr>
          <p:nvPr/>
        </p:nvPicPr>
        <p:blipFill>
          <a:blip r:embed="rId3"/>
          <a:stretch>
            <a:fillRect/>
          </a:stretch>
        </p:blipFill>
        <p:spPr>
          <a:xfrm>
            <a:off x="11264721" y="1403796"/>
            <a:ext cx="927280" cy="5454203"/>
          </a:xfrm>
          <a:prstGeom prst="rect">
            <a:avLst/>
          </a:prstGeom>
        </p:spPr>
      </p:pic>
    </p:spTree>
    <p:extLst>
      <p:ext uri="{BB962C8B-B14F-4D97-AF65-F5344CB8AC3E}">
        <p14:creationId xmlns:p14="http://schemas.microsoft.com/office/powerpoint/2010/main" val="1763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4575" y="3547950"/>
            <a:ext cx="2871987" cy="2300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041" y="3547950"/>
            <a:ext cx="2302982" cy="2300718"/>
          </a:xfrm>
          <a:prstGeom prst="rect">
            <a:avLst/>
          </a:prstGeom>
        </p:spPr>
      </p:pic>
      <p:pic>
        <p:nvPicPr>
          <p:cNvPr id="6" name="Imagen 5"/>
          <p:cNvPicPr>
            <a:picLocks noChangeAspect="1"/>
          </p:cNvPicPr>
          <p:nvPr/>
        </p:nvPicPr>
        <p:blipFill rotWithShape="1">
          <a:blip r:embed="rId4" cstate="print">
            <a:extLst>
              <a:ext uri="{28A0092B-C50C-407E-A947-70E740481C1C}">
                <a14:useLocalDpi xmlns:a14="http://schemas.microsoft.com/office/drawing/2010/main" val="0"/>
              </a:ext>
            </a:extLst>
          </a:blip>
          <a:srcRect l="16018" t="17489" r="14741" b="14387"/>
          <a:stretch/>
        </p:blipFill>
        <p:spPr>
          <a:xfrm>
            <a:off x="8281114" y="3547949"/>
            <a:ext cx="2500841" cy="2300717"/>
          </a:xfrm>
          <a:prstGeom prst="rect">
            <a:avLst/>
          </a:prstGeom>
        </p:spPr>
      </p:pic>
      <p:pic>
        <p:nvPicPr>
          <p:cNvPr id="7" name="Picture 1" descr="http://t0.gstatic.com/images?q=tbn:ANd9GcQmMPBBJ1XkbDI3m84R5l5LKzNPVJYNBqcvdDksJ3v-DxsS6-G69w"/>
          <p:cNvPicPr/>
          <p:nvPr/>
        </p:nvPicPr>
        <p:blipFill>
          <a:blip r:embed="rId5">
            <a:extLst>
              <a:ext uri="{28A0092B-C50C-407E-A947-70E740481C1C}">
                <a14:useLocalDpi xmlns:a14="http://schemas.microsoft.com/office/drawing/2010/main" val="0"/>
              </a:ext>
            </a:extLst>
          </a:blip>
          <a:srcRect/>
          <a:stretch>
            <a:fillRect/>
          </a:stretch>
        </p:blipFill>
        <p:spPr bwMode="auto">
          <a:xfrm>
            <a:off x="7369053" y="1760246"/>
            <a:ext cx="3412902" cy="1369320"/>
          </a:xfrm>
          <a:prstGeom prst="rect">
            <a:avLst/>
          </a:prstGeom>
          <a:noFill/>
          <a:ln>
            <a:noFill/>
          </a:ln>
        </p:spPr>
      </p:pic>
      <p:sp>
        <p:nvSpPr>
          <p:cNvPr id="8" name="Marcador de contenido 2"/>
          <p:cNvSpPr>
            <a:spLocks noGrp="1"/>
          </p:cNvSpPr>
          <p:nvPr>
            <p:ph idx="1"/>
          </p:nvPr>
        </p:nvSpPr>
        <p:spPr>
          <a:xfrm>
            <a:off x="1027793" y="1883866"/>
            <a:ext cx="6032348" cy="1245700"/>
          </a:xfrm>
        </p:spPr>
        <p:txBody>
          <a:bodyPr>
            <a:normAutofit fontScale="25000" lnSpcReduction="20000"/>
          </a:bodyPr>
          <a:lstStyle/>
          <a:p>
            <a:pPr marL="0" indent="0">
              <a:buNone/>
            </a:pPr>
            <a:r>
              <a:rPr lang="es-CO" sz="9600" dirty="0" smtClean="0"/>
              <a:t>Rosario </a:t>
            </a:r>
            <a:r>
              <a:rPr lang="es-CO" sz="9600" dirty="0" err="1" smtClean="0"/>
              <a:t>Iodice</a:t>
            </a:r>
            <a:r>
              <a:rPr lang="es-CO" sz="9600" dirty="0" smtClean="0"/>
              <a:t> </a:t>
            </a:r>
            <a:r>
              <a:rPr lang="es-CO" sz="9600" dirty="0"/>
              <a:t>Di </a:t>
            </a:r>
            <a:r>
              <a:rPr lang="es-CO" sz="9600" dirty="0" smtClean="0"/>
              <a:t>Vita</a:t>
            </a:r>
          </a:p>
          <a:p>
            <a:pPr marL="0" indent="0">
              <a:buNone/>
            </a:pPr>
            <a:r>
              <a:rPr lang="es-CO" sz="9600" dirty="0" smtClean="0"/>
              <a:t>Doctor</a:t>
            </a:r>
            <a:r>
              <a:rPr lang="es-CO" sz="9600" dirty="0"/>
              <a:t> </a:t>
            </a:r>
            <a:r>
              <a:rPr lang="es-CO" sz="9600" dirty="0" smtClean="0"/>
              <a:t>en Neurociencias y Master en Neurociencias - Universidad </a:t>
            </a:r>
            <a:r>
              <a:rPr lang="es-CO" sz="9600" dirty="0"/>
              <a:t>d</a:t>
            </a:r>
            <a:r>
              <a:rPr lang="es-CO" sz="9600" dirty="0" smtClean="0"/>
              <a:t>e </a:t>
            </a:r>
            <a:r>
              <a:rPr lang="es-CO" sz="9600" dirty="0"/>
              <a:t>Salamanca</a:t>
            </a:r>
          </a:p>
          <a:p>
            <a:pPr marL="0" indent="0" algn="ctr">
              <a:buNone/>
            </a:pPr>
            <a:endParaRPr lang="es-CO" sz="4800" dirty="0" smtClean="0"/>
          </a:p>
          <a:p>
            <a:endParaRPr lang="es-CO" dirty="0" smtClean="0"/>
          </a:p>
        </p:txBody>
      </p:sp>
      <p:sp>
        <p:nvSpPr>
          <p:cNvPr id="9" name="Título 1"/>
          <p:cNvSpPr>
            <a:spLocks noGrp="1"/>
          </p:cNvSpPr>
          <p:nvPr>
            <p:ph type="title"/>
          </p:nvPr>
        </p:nvSpPr>
        <p:spPr>
          <a:xfrm>
            <a:off x="609600" y="200025"/>
            <a:ext cx="6189761" cy="995680"/>
          </a:xfrm>
        </p:spPr>
        <p:txBody>
          <a:bodyPr/>
          <a:lstStyle/>
          <a:p>
            <a:r>
              <a:rPr lang="es-CO" dirty="0" smtClean="0"/>
              <a:t>Agradecimiento </a:t>
            </a:r>
            <a:endParaRPr lang="es-CO" dirty="0"/>
          </a:p>
        </p:txBody>
      </p:sp>
    </p:spTree>
    <p:extLst>
      <p:ext uri="{BB962C8B-B14F-4D97-AF65-F5344CB8AC3E}">
        <p14:creationId xmlns:p14="http://schemas.microsoft.com/office/powerpoint/2010/main" val="285874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r>
              <a:rPr lang="es-ES" sz="2800" noProof="1"/>
              <a:t>Semillero </a:t>
            </a:r>
            <a:r>
              <a:rPr lang="es-ES" sz="2800" noProof="1" smtClean="0"/>
              <a:t>de Investigación </a:t>
            </a:r>
            <a:r>
              <a:rPr lang="es-ES_tradnl" sz="2800" dirty="0" smtClean="0"/>
              <a:t>Diagnóstico </a:t>
            </a:r>
            <a:r>
              <a:rPr lang="es-ES_tradnl" sz="2800" dirty="0"/>
              <a:t>y Rehabilitación Neuropsicológica del Deterioro Cognitivo</a:t>
            </a:r>
            <a:endParaRPr lang="es-CO" sz="2800" dirty="0"/>
          </a:p>
        </p:txBody>
      </p:sp>
      <p:sp>
        <p:nvSpPr>
          <p:cNvPr id="5" name="Marcador de contenido 4"/>
          <p:cNvSpPr>
            <a:spLocks noGrp="1"/>
          </p:cNvSpPr>
          <p:nvPr>
            <p:ph sz="half" idx="1"/>
          </p:nvPr>
        </p:nvSpPr>
        <p:spPr>
          <a:xfrm>
            <a:off x="1066800" y="1931869"/>
            <a:ext cx="4067031" cy="4345105"/>
          </a:xfrm>
        </p:spPr>
        <p:txBody>
          <a:bodyPr>
            <a:normAutofit/>
          </a:bodyPr>
          <a:lstStyle/>
          <a:p>
            <a:pPr marL="0" indent="0">
              <a:buNone/>
            </a:pPr>
            <a:r>
              <a:rPr lang="es-CO" sz="2800" b="1" dirty="0"/>
              <a:t>Objetivo general</a:t>
            </a:r>
          </a:p>
          <a:p>
            <a:r>
              <a:rPr lang="es-CO" sz="2400" dirty="0"/>
              <a:t>Desarrollar competencias de alta calidad en el diseño y ejecución de proyectos de investigación.</a:t>
            </a:r>
          </a:p>
          <a:p>
            <a:endParaRPr lang="es-CO" dirty="0"/>
          </a:p>
        </p:txBody>
      </p:sp>
      <p:pic>
        <p:nvPicPr>
          <p:cNvPr id="8" name="Imagen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7855" y="1931869"/>
            <a:ext cx="5009369" cy="4127736"/>
          </a:xfrm>
          <a:prstGeom prst="rect">
            <a:avLst/>
          </a:prstGeom>
        </p:spPr>
      </p:pic>
    </p:spTree>
    <p:extLst>
      <p:ext uri="{BB962C8B-B14F-4D97-AF65-F5344CB8AC3E}">
        <p14:creationId xmlns:p14="http://schemas.microsoft.com/office/powerpoint/2010/main" val="114152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5"/>
          <p:cNvSpPr>
            <a:spLocks noGrp="1"/>
          </p:cNvSpPr>
          <p:nvPr>
            <p:ph idx="1"/>
          </p:nvPr>
        </p:nvSpPr>
        <p:spPr>
          <a:xfrm>
            <a:off x="1066800" y="1714500"/>
            <a:ext cx="10058400" cy="4686300"/>
          </a:xfrm>
        </p:spPr>
        <p:txBody>
          <a:bodyPr>
            <a:normAutofit lnSpcReduction="10000"/>
          </a:bodyPr>
          <a:lstStyle/>
          <a:p>
            <a:pPr marL="0" indent="0">
              <a:buNone/>
            </a:pPr>
            <a:r>
              <a:rPr lang="es-CO" sz="3000" b="1" dirty="0"/>
              <a:t>Objetivos específicos</a:t>
            </a:r>
          </a:p>
          <a:p>
            <a:r>
              <a:rPr lang="es-CO" dirty="0"/>
              <a:t>Saber desarrollar procesos de investigación cuantitativas en el diagnostico y rehabilitación neuropsicológica del deterioro cognitivo.</a:t>
            </a:r>
          </a:p>
          <a:p>
            <a:r>
              <a:rPr lang="es-CO" dirty="0"/>
              <a:t>Desarrollar habilidades para la búsqueda y selección de bibliografía de alto impacto en bases de datos internacionales.</a:t>
            </a:r>
          </a:p>
          <a:p>
            <a:r>
              <a:rPr lang="es-CO" dirty="0"/>
              <a:t>Conocer y saber satisfacer los índices de calidad requeridos para publicación de alto índice de impacto en revistas nacionales e internacionales.</a:t>
            </a:r>
          </a:p>
          <a:p>
            <a:r>
              <a:rPr lang="es-CO" dirty="0"/>
              <a:t>Participación a evento científicos nacionales e internacionales.</a:t>
            </a:r>
          </a:p>
          <a:p>
            <a:r>
              <a:rPr lang="es-CO" dirty="0"/>
              <a:t>Saber buscar financiación en las redes de investigación para becas de posgrado o para proyectos destinados a jóvenes investigadores.</a:t>
            </a:r>
          </a:p>
          <a:p>
            <a:endParaRPr lang="es-CO" dirty="0"/>
          </a:p>
        </p:txBody>
      </p:sp>
      <p:sp>
        <p:nvSpPr>
          <p:cNvPr id="7" name="Título 1"/>
          <p:cNvSpPr>
            <a:spLocks noGrp="1"/>
          </p:cNvSpPr>
          <p:nvPr>
            <p:ph type="title"/>
          </p:nvPr>
        </p:nvSpPr>
        <p:spPr/>
        <p:txBody>
          <a:bodyPr>
            <a:noAutofit/>
          </a:bodyPr>
          <a:lstStyle/>
          <a:p>
            <a:r>
              <a:rPr lang="es-ES" sz="2800" noProof="1"/>
              <a:t>Semillero </a:t>
            </a:r>
            <a:r>
              <a:rPr lang="es-ES" sz="2800" noProof="1" smtClean="0"/>
              <a:t>de Investigación </a:t>
            </a:r>
            <a:r>
              <a:rPr lang="es-ES_tradnl" sz="2800" dirty="0" smtClean="0"/>
              <a:t>Diagnóstico </a:t>
            </a:r>
            <a:r>
              <a:rPr lang="es-ES_tradnl" sz="2800" dirty="0"/>
              <a:t>y Rehabilitación Neuropsicológica del Deterioro Cognitivo</a:t>
            </a:r>
            <a:endParaRPr lang="es-CO" sz="2800" dirty="0"/>
          </a:p>
        </p:txBody>
      </p:sp>
    </p:spTree>
    <p:extLst>
      <p:ext uri="{BB962C8B-B14F-4D97-AF65-F5344CB8AC3E}">
        <p14:creationId xmlns:p14="http://schemas.microsoft.com/office/powerpoint/2010/main" val="83765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Miembros</a:t>
            </a:r>
            <a:endParaRPr lang="es-CO" dirty="0"/>
          </a:p>
        </p:txBody>
      </p:sp>
      <p:sp>
        <p:nvSpPr>
          <p:cNvPr id="4" name="Marcador de contenido 5"/>
          <p:cNvSpPr>
            <a:spLocks noGrp="1"/>
          </p:cNvSpPr>
          <p:nvPr>
            <p:ph idx="1"/>
          </p:nvPr>
        </p:nvSpPr>
        <p:spPr>
          <a:xfrm>
            <a:off x="780195" y="1714500"/>
            <a:ext cx="5429536" cy="4457700"/>
          </a:xfrm>
        </p:spPr>
        <p:txBody>
          <a:bodyPr>
            <a:normAutofit fontScale="92500" lnSpcReduction="20000"/>
          </a:bodyPr>
          <a:lstStyle/>
          <a:p>
            <a:r>
              <a:rPr lang="es-CO" dirty="0" smtClean="0"/>
              <a:t> Tutor: Rosario </a:t>
            </a:r>
            <a:r>
              <a:rPr lang="es-CO" dirty="0" err="1" smtClean="0"/>
              <a:t>Iodice</a:t>
            </a:r>
            <a:r>
              <a:rPr lang="es-CO" dirty="0" smtClean="0"/>
              <a:t>                              (</a:t>
            </a:r>
            <a:r>
              <a:rPr lang="es-CO" dirty="0" err="1" smtClean="0"/>
              <a:t>Alzhaimer</a:t>
            </a:r>
            <a:r>
              <a:rPr lang="es-CO" dirty="0" smtClean="0"/>
              <a:t>)</a:t>
            </a:r>
            <a:endParaRPr lang="es-CO" dirty="0"/>
          </a:p>
          <a:p>
            <a:r>
              <a:rPr lang="es-CO" dirty="0" smtClean="0"/>
              <a:t>Alejandra Giraldo                                      (Epilepsia de Lóbulo Temporal)</a:t>
            </a:r>
          </a:p>
          <a:p>
            <a:r>
              <a:rPr lang="es-CO" dirty="0" err="1"/>
              <a:t>Jeniffer</a:t>
            </a:r>
            <a:r>
              <a:rPr lang="es-CO" dirty="0"/>
              <a:t> </a:t>
            </a:r>
            <a:r>
              <a:rPr lang="es-CO" dirty="0" err="1"/>
              <a:t>Katerine</a:t>
            </a:r>
            <a:r>
              <a:rPr lang="es-CO" dirty="0"/>
              <a:t> Franco </a:t>
            </a:r>
            <a:r>
              <a:rPr lang="es-CO" dirty="0" smtClean="0"/>
              <a:t>Valencia             (TEPT)</a:t>
            </a:r>
            <a:endParaRPr lang="es-CO" dirty="0"/>
          </a:p>
          <a:p>
            <a:r>
              <a:rPr lang="es-CO" dirty="0" smtClean="0"/>
              <a:t>Jairo Cardona                                           (</a:t>
            </a:r>
            <a:r>
              <a:rPr lang="es-CO" dirty="0"/>
              <a:t>Epilepsia de </a:t>
            </a:r>
            <a:r>
              <a:rPr lang="es-CO" dirty="0" smtClean="0"/>
              <a:t>Lóbulo </a:t>
            </a:r>
            <a:r>
              <a:rPr lang="es-CO" dirty="0"/>
              <a:t>Temporal</a:t>
            </a:r>
            <a:r>
              <a:rPr lang="es-CO" dirty="0" smtClean="0"/>
              <a:t>)</a:t>
            </a:r>
            <a:endParaRPr lang="es-CO" dirty="0"/>
          </a:p>
          <a:p>
            <a:r>
              <a:rPr lang="es-CO" dirty="0"/>
              <a:t> Sebastián Sepúlveda </a:t>
            </a:r>
            <a:r>
              <a:rPr lang="es-CO" dirty="0" smtClean="0"/>
              <a:t>Quintero </a:t>
            </a:r>
            <a:r>
              <a:rPr lang="es-CO" dirty="0"/>
              <a:t>(</a:t>
            </a:r>
            <a:r>
              <a:rPr lang="es-CO" dirty="0" err="1"/>
              <a:t>Alzhaimer</a:t>
            </a:r>
            <a:r>
              <a:rPr lang="es-CO" dirty="0" smtClean="0"/>
              <a:t>)</a:t>
            </a:r>
            <a:endParaRPr lang="es-CO" dirty="0"/>
          </a:p>
          <a:p>
            <a:r>
              <a:rPr lang="es-CO" dirty="0"/>
              <a:t> Daniel </a:t>
            </a:r>
            <a:r>
              <a:rPr lang="es-CO" dirty="0" smtClean="0"/>
              <a:t>Díez                                                (</a:t>
            </a:r>
            <a:r>
              <a:rPr lang="es-CO" dirty="0"/>
              <a:t>Epilepsia de </a:t>
            </a:r>
            <a:r>
              <a:rPr lang="es-CO" dirty="0" smtClean="0"/>
              <a:t>Lóbulo </a:t>
            </a:r>
            <a:r>
              <a:rPr lang="es-CO" dirty="0"/>
              <a:t>Temporal)</a:t>
            </a:r>
          </a:p>
          <a:p>
            <a:endParaRPr lang="es-CO" dirty="0" smtClean="0"/>
          </a:p>
          <a:p>
            <a:endParaRPr lang="es-CO" dirty="0"/>
          </a:p>
          <a:p>
            <a:endParaRPr lang="es-CO"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3891" y="1714500"/>
            <a:ext cx="5009369" cy="4127736"/>
          </a:xfrm>
          <a:prstGeom prst="rect">
            <a:avLst/>
          </a:prstGeom>
        </p:spPr>
      </p:pic>
    </p:spTree>
    <p:extLst>
      <p:ext uri="{BB962C8B-B14F-4D97-AF65-F5344CB8AC3E}">
        <p14:creationId xmlns:p14="http://schemas.microsoft.com/office/powerpoint/2010/main" val="3257229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noProof="1" smtClean="0"/>
              <a:t>Referencias </a:t>
            </a:r>
            <a:endParaRPr lang="es-ES" noProof="1"/>
          </a:p>
        </p:txBody>
      </p:sp>
      <p:sp>
        <p:nvSpPr>
          <p:cNvPr id="3" name="Marcador de posición de contenido 2"/>
          <p:cNvSpPr>
            <a:spLocks noGrp="1"/>
          </p:cNvSpPr>
          <p:nvPr>
            <p:ph idx="1"/>
          </p:nvPr>
        </p:nvSpPr>
        <p:spPr>
          <a:xfrm>
            <a:off x="1066800" y="1500189"/>
            <a:ext cx="10248900" cy="5043486"/>
          </a:xfrm>
        </p:spPr>
        <p:txBody>
          <a:bodyPr>
            <a:normAutofit fontScale="40000" lnSpcReduction="20000"/>
          </a:bodyPr>
          <a:lstStyle/>
          <a:p>
            <a:r>
              <a:rPr lang="es-ES" sz="2800" dirty="0"/>
              <a:t>American </a:t>
            </a:r>
            <a:r>
              <a:rPr lang="es-ES" sz="2800" dirty="0" err="1"/>
              <a:t>Psychiatric</a:t>
            </a:r>
            <a:r>
              <a:rPr lang="es-ES" sz="2800" dirty="0"/>
              <a:t> </a:t>
            </a:r>
            <a:r>
              <a:rPr lang="es-ES" sz="2800" dirty="0" err="1"/>
              <a:t>Association</a:t>
            </a:r>
            <a:r>
              <a:rPr lang="es-ES" sz="2800" dirty="0"/>
              <a:t>. (2013). </a:t>
            </a:r>
            <a:r>
              <a:rPr lang="es-ES" sz="2800" i="1" dirty="0" err="1"/>
              <a:t>Diagnostic</a:t>
            </a:r>
            <a:r>
              <a:rPr lang="es-ES" sz="2800" i="1" dirty="0"/>
              <a:t> and </a:t>
            </a:r>
            <a:r>
              <a:rPr lang="es-ES" sz="2800" i="1" dirty="0" err="1"/>
              <a:t>Statistical</a:t>
            </a:r>
            <a:r>
              <a:rPr lang="es-ES" sz="2800" i="1" dirty="0"/>
              <a:t> Manual of Mental </a:t>
            </a:r>
            <a:r>
              <a:rPr lang="es-ES" sz="2800" i="1" dirty="0" err="1"/>
              <a:t>Disorders</a:t>
            </a:r>
            <a:r>
              <a:rPr lang="es-ES" sz="2800" i="1" dirty="0"/>
              <a:t>, </a:t>
            </a:r>
            <a:r>
              <a:rPr lang="es-ES" sz="2800" i="1" dirty="0" err="1"/>
              <a:t>Fifth</a:t>
            </a:r>
            <a:r>
              <a:rPr lang="es-ES" sz="2800" i="1" dirty="0"/>
              <a:t> </a:t>
            </a:r>
            <a:r>
              <a:rPr lang="es-ES" sz="2800" i="1" dirty="0" err="1"/>
              <a:t>Edition</a:t>
            </a:r>
            <a:r>
              <a:rPr lang="es-ES" sz="2800" dirty="0"/>
              <a:t>. Arlington: New </a:t>
            </a:r>
            <a:r>
              <a:rPr lang="es-ES" sz="2800" dirty="0" err="1"/>
              <a:t>School</a:t>
            </a:r>
            <a:r>
              <a:rPr lang="es-ES" sz="2800" dirty="0"/>
              <a:t> Library</a:t>
            </a:r>
            <a:r>
              <a:rPr lang="es-ES" sz="2800" dirty="0" smtClean="0"/>
              <a:t>.</a:t>
            </a:r>
          </a:p>
          <a:p>
            <a:r>
              <a:rPr lang="es-ES" sz="2800" dirty="0"/>
              <a:t>Acuña, M. (2014). Abuso Sexual en Menores de Edad: Generalidades, Consecuencias y Prevención. </a:t>
            </a:r>
            <a:r>
              <a:rPr lang="es-ES" sz="2800" i="1" dirty="0"/>
              <a:t>Medicina Legal Costa Rica</a:t>
            </a:r>
            <a:r>
              <a:rPr lang="es-ES" sz="2800" dirty="0"/>
              <a:t>, </a:t>
            </a:r>
            <a:r>
              <a:rPr lang="es-ES" sz="2800" i="1" dirty="0"/>
              <a:t>31</a:t>
            </a:r>
            <a:r>
              <a:rPr lang="es-ES" sz="2800" dirty="0"/>
              <a:t>(1), 57–69</a:t>
            </a:r>
            <a:r>
              <a:rPr lang="es-ES" sz="2800" dirty="0" smtClean="0"/>
              <a:t>.</a:t>
            </a:r>
          </a:p>
          <a:p>
            <a:r>
              <a:rPr lang="es-ES" sz="2800" dirty="0"/>
              <a:t>Barrera, M., Calderón, L., &amp; Bell, V. (2013). </a:t>
            </a:r>
            <a:r>
              <a:rPr lang="es-ES" sz="2800" dirty="0" err="1"/>
              <a:t>The</a:t>
            </a:r>
            <a:r>
              <a:rPr lang="es-ES" sz="2800" dirty="0"/>
              <a:t> </a:t>
            </a:r>
            <a:r>
              <a:rPr lang="es-ES" sz="2800" dirty="0" err="1"/>
              <a:t>Cognitive</a:t>
            </a:r>
            <a:r>
              <a:rPr lang="es-ES" sz="2800" dirty="0"/>
              <a:t> </a:t>
            </a:r>
            <a:r>
              <a:rPr lang="es-ES" sz="2800" dirty="0" err="1"/>
              <a:t>Impact</a:t>
            </a:r>
            <a:r>
              <a:rPr lang="es-ES" sz="2800" dirty="0"/>
              <a:t> of Sexual Abuse and PTSD in </a:t>
            </a:r>
            <a:r>
              <a:rPr lang="es-ES" sz="2800" dirty="0" err="1"/>
              <a:t>Children</a:t>
            </a:r>
            <a:r>
              <a:rPr lang="es-ES" sz="2800" dirty="0"/>
              <a:t>: A </a:t>
            </a:r>
            <a:r>
              <a:rPr lang="es-ES" sz="2800" dirty="0" err="1"/>
              <a:t>Neuropsychological</a:t>
            </a:r>
            <a:r>
              <a:rPr lang="es-ES" sz="2800" dirty="0"/>
              <a:t> </a:t>
            </a:r>
            <a:r>
              <a:rPr lang="es-ES" sz="2800" dirty="0" err="1"/>
              <a:t>Study</a:t>
            </a:r>
            <a:r>
              <a:rPr lang="es-ES" sz="2800" dirty="0"/>
              <a:t>. </a:t>
            </a:r>
            <a:r>
              <a:rPr lang="es-ES" sz="2800" i="1" dirty="0" err="1"/>
              <a:t>Journal</a:t>
            </a:r>
            <a:r>
              <a:rPr lang="es-ES" sz="2800" i="1" dirty="0"/>
              <a:t> of </a:t>
            </a:r>
            <a:r>
              <a:rPr lang="es-ES" sz="2800" i="1" dirty="0" err="1"/>
              <a:t>Child</a:t>
            </a:r>
            <a:r>
              <a:rPr lang="es-ES" sz="2800" i="1" dirty="0"/>
              <a:t> Sexual Abuse</a:t>
            </a:r>
            <a:r>
              <a:rPr lang="es-ES" sz="2800" dirty="0"/>
              <a:t>, </a:t>
            </a:r>
            <a:r>
              <a:rPr lang="es-ES" sz="2800" i="1" dirty="0"/>
              <a:t>22</a:t>
            </a:r>
            <a:r>
              <a:rPr lang="es-ES" sz="2800" dirty="0"/>
              <a:t>(6), 625–638. doi:10.1080/10538712.2013.811141</a:t>
            </a:r>
            <a:endParaRPr lang="es-CO" sz="2800" dirty="0"/>
          </a:p>
          <a:p>
            <a:r>
              <a:rPr lang="en-US" sz="2800" dirty="0" err="1" smtClean="0"/>
              <a:t>Badmaeva</a:t>
            </a:r>
            <a:r>
              <a:rPr lang="en-US" sz="2800" dirty="0" smtClean="0"/>
              <a:t>, V. D. 2011. “Consequences of Sexual Abuse in Children and Adolescents.” </a:t>
            </a:r>
            <a:r>
              <a:rPr lang="en-US" sz="2800" i="1" dirty="0" smtClean="0"/>
              <a:t>Neuroscience and Behavioral Physiology</a:t>
            </a:r>
            <a:r>
              <a:rPr lang="en-US" sz="2800" dirty="0" smtClean="0"/>
              <a:t> 41(3):259–62</a:t>
            </a:r>
          </a:p>
          <a:p>
            <a:r>
              <a:rPr lang="en-US" sz="2800" dirty="0" smtClean="0"/>
              <a:t>Beers</a:t>
            </a:r>
            <a:r>
              <a:rPr lang="en-US" sz="2800" dirty="0"/>
              <a:t>, Sue R. and Michael D. De Bellis. 2002. “Neuropsychological Function in Children With Maltreatment-Related Posttraumatic Stress Disorder.” </a:t>
            </a:r>
            <a:r>
              <a:rPr lang="en-US" sz="2800" i="1" dirty="0"/>
              <a:t>American Journal of Psychiatry</a:t>
            </a:r>
            <a:r>
              <a:rPr lang="en-US" sz="2800" dirty="0"/>
              <a:t> 159(3):483–86</a:t>
            </a:r>
            <a:r>
              <a:rPr lang="en-US" sz="2800" dirty="0" smtClean="0"/>
              <a:t>.</a:t>
            </a:r>
          </a:p>
          <a:p>
            <a:r>
              <a:rPr lang="es-ES" sz="2800" dirty="0" err="1"/>
              <a:t>Bernate</a:t>
            </a:r>
            <a:r>
              <a:rPr lang="es-ES" sz="2800" dirty="0"/>
              <a:t>, M., Baquero, M., &amp; Soto, F. (2009). Diferencias en los Procesos de Atención y Memoria en Niños con y sin Estrés Postraumático. </a:t>
            </a:r>
            <a:r>
              <a:rPr lang="es-ES" sz="2800" i="1" dirty="0"/>
              <a:t>Cuadernos de Neuropsicología</a:t>
            </a:r>
            <a:r>
              <a:rPr lang="es-ES" sz="2800" dirty="0"/>
              <a:t>, </a:t>
            </a:r>
            <a:r>
              <a:rPr lang="es-ES" sz="2800" i="1" dirty="0"/>
              <a:t>3</a:t>
            </a:r>
            <a:r>
              <a:rPr lang="es-ES" sz="2800" dirty="0"/>
              <a:t>(1), 104–115</a:t>
            </a:r>
            <a:r>
              <a:rPr lang="es-ES" sz="2800" dirty="0" smtClean="0"/>
              <a:t>.</a:t>
            </a:r>
          </a:p>
          <a:p>
            <a:r>
              <a:rPr lang="es-ES" sz="2800" dirty="0"/>
              <a:t>Borges, J., &amp; </a:t>
            </a:r>
            <a:r>
              <a:rPr lang="es-ES" sz="2800" dirty="0" err="1"/>
              <a:t>Dell´Aglio</a:t>
            </a:r>
            <a:r>
              <a:rPr lang="es-ES" sz="2800" dirty="0"/>
              <a:t>, D. (2008). </a:t>
            </a:r>
            <a:r>
              <a:rPr lang="es-ES" sz="2800" dirty="0" err="1"/>
              <a:t>Relações</a:t>
            </a:r>
            <a:r>
              <a:rPr lang="es-ES" sz="2800" dirty="0"/>
              <a:t> entre abuso na </a:t>
            </a:r>
            <a:r>
              <a:rPr lang="es-ES" sz="2800" dirty="0" err="1"/>
              <a:t>infância</a:t>
            </a:r>
            <a:r>
              <a:rPr lang="es-ES" sz="2800" dirty="0"/>
              <a:t>, </a:t>
            </a:r>
            <a:r>
              <a:rPr lang="es-ES" sz="2800" dirty="0" err="1"/>
              <a:t>transtorno</a:t>
            </a:r>
            <a:r>
              <a:rPr lang="es-ES" sz="2800" dirty="0"/>
              <a:t> de </a:t>
            </a:r>
            <a:r>
              <a:rPr lang="es-ES" sz="2800" dirty="0" err="1"/>
              <a:t>estresse</a:t>
            </a:r>
            <a:r>
              <a:rPr lang="es-ES" sz="2800" dirty="0"/>
              <a:t> </a:t>
            </a:r>
            <a:r>
              <a:rPr lang="es-ES" sz="2800" dirty="0" err="1"/>
              <a:t>pós</a:t>
            </a:r>
            <a:r>
              <a:rPr lang="es-ES" sz="2800" dirty="0"/>
              <a:t>-traumáticos e </a:t>
            </a:r>
            <a:r>
              <a:rPr lang="es-ES" sz="2800" dirty="0" err="1"/>
              <a:t>prejuizos</a:t>
            </a:r>
            <a:r>
              <a:rPr lang="es-ES" sz="2800" dirty="0"/>
              <a:t> cognitivos. </a:t>
            </a:r>
            <a:r>
              <a:rPr lang="es-ES" sz="2800" i="1" dirty="0" err="1"/>
              <a:t>Psicologia</a:t>
            </a:r>
            <a:r>
              <a:rPr lang="es-ES" sz="2800" i="1" dirty="0"/>
              <a:t> </a:t>
            </a:r>
            <a:r>
              <a:rPr lang="es-ES" sz="2800" i="1" dirty="0" err="1"/>
              <a:t>Em</a:t>
            </a:r>
            <a:r>
              <a:rPr lang="es-ES" sz="2800" i="1" dirty="0"/>
              <a:t> </a:t>
            </a:r>
            <a:r>
              <a:rPr lang="es-ES" sz="2800" i="1" dirty="0" err="1"/>
              <a:t>Estudo</a:t>
            </a:r>
            <a:r>
              <a:rPr lang="es-ES" sz="2800" dirty="0"/>
              <a:t>, </a:t>
            </a:r>
            <a:r>
              <a:rPr lang="es-ES" sz="2800" i="1" dirty="0"/>
              <a:t>13</a:t>
            </a:r>
            <a:r>
              <a:rPr lang="es-ES" sz="2800" dirty="0"/>
              <a:t>(2), 371–379</a:t>
            </a:r>
            <a:r>
              <a:rPr lang="es-ES" sz="2800" dirty="0" smtClean="0"/>
              <a:t>.</a:t>
            </a:r>
          </a:p>
          <a:p>
            <a:r>
              <a:rPr lang="es-ES" sz="2800" dirty="0"/>
              <a:t>Brand, M., </a:t>
            </a:r>
            <a:r>
              <a:rPr lang="es-ES" sz="2800" dirty="0" err="1"/>
              <a:t>Recknor</a:t>
            </a:r>
            <a:r>
              <a:rPr lang="es-ES" sz="2800" dirty="0"/>
              <a:t>, E. C., </a:t>
            </a:r>
            <a:r>
              <a:rPr lang="es-ES" sz="2800" dirty="0" err="1"/>
              <a:t>Grabenhorst</a:t>
            </a:r>
            <a:r>
              <a:rPr lang="es-ES" sz="2800" dirty="0"/>
              <a:t>, F., &amp; </a:t>
            </a:r>
            <a:r>
              <a:rPr lang="es-ES" sz="2800" dirty="0" err="1"/>
              <a:t>Bechara</a:t>
            </a:r>
            <a:r>
              <a:rPr lang="es-ES" sz="2800" dirty="0"/>
              <a:t>, A. (2007). </a:t>
            </a:r>
            <a:r>
              <a:rPr lang="es-ES" sz="2800" dirty="0" err="1"/>
              <a:t>Decisions</a:t>
            </a:r>
            <a:r>
              <a:rPr lang="es-ES" sz="2800" dirty="0"/>
              <a:t> </a:t>
            </a:r>
            <a:r>
              <a:rPr lang="es-ES" sz="2800" dirty="0" err="1"/>
              <a:t>under</a:t>
            </a:r>
            <a:r>
              <a:rPr lang="es-ES" sz="2800" dirty="0"/>
              <a:t> </a:t>
            </a:r>
            <a:r>
              <a:rPr lang="es-ES" sz="2800" dirty="0" err="1"/>
              <a:t>ambiguity</a:t>
            </a:r>
            <a:r>
              <a:rPr lang="es-ES" sz="2800" dirty="0"/>
              <a:t> and </a:t>
            </a:r>
            <a:r>
              <a:rPr lang="es-ES" sz="2800" dirty="0" err="1"/>
              <a:t>decisions</a:t>
            </a:r>
            <a:r>
              <a:rPr lang="es-ES" sz="2800" dirty="0"/>
              <a:t> </a:t>
            </a:r>
            <a:r>
              <a:rPr lang="es-ES" sz="2800" dirty="0" err="1"/>
              <a:t>under</a:t>
            </a:r>
            <a:r>
              <a:rPr lang="es-ES" sz="2800" dirty="0"/>
              <a:t> </a:t>
            </a:r>
            <a:r>
              <a:rPr lang="es-ES" sz="2800" dirty="0" err="1"/>
              <a:t>risk</a:t>
            </a:r>
            <a:r>
              <a:rPr lang="es-ES" sz="2800" dirty="0"/>
              <a:t>: </a:t>
            </a:r>
            <a:r>
              <a:rPr lang="es-ES" sz="2800" dirty="0" err="1"/>
              <a:t>Correlations</a:t>
            </a:r>
            <a:r>
              <a:rPr lang="es-ES" sz="2800" dirty="0"/>
              <a:t> </a:t>
            </a:r>
            <a:r>
              <a:rPr lang="es-ES" sz="2800" dirty="0" err="1"/>
              <a:t>with</a:t>
            </a:r>
            <a:r>
              <a:rPr lang="es-ES" sz="2800" dirty="0"/>
              <a:t> </a:t>
            </a:r>
            <a:r>
              <a:rPr lang="es-ES" sz="2800" dirty="0" err="1"/>
              <a:t>executive</a:t>
            </a:r>
            <a:r>
              <a:rPr lang="es-ES" sz="2800" dirty="0"/>
              <a:t> </a:t>
            </a:r>
            <a:r>
              <a:rPr lang="es-ES" sz="2800" dirty="0" err="1"/>
              <a:t>functions</a:t>
            </a:r>
            <a:r>
              <a:rPr lang="es-ES" sz="2800" dirty="0"/>
              <a:t> and </a:t>
            </a:r>
            <a:r>
              <a:rPr lang="es-ES" sz="2800" dirty="0" err="1"/>
              <a:t>comparisons</a:t>
            </a:r>
            <a:r>
              <a:rPr lang="es-ES" sz="2800" dirty="0"/>
              <a:t> of </a:t>
            </a:r>
            <a:r>
              <a:rPr lang="es-ES" sz="2800" dirty="0" err="1"/>
              <a:t>two</a:t>
            </a:r>
            <a:r>
              <a:rPr lang="es-ES" sz="2800" dirty="0"/>
              <a:t> </a:t>
            </a:r>
            <a:r>
              <a:rPr lang="es-ES" sz="2800" dirty="0" err="1"/>
              <a:t>different</a:t>
            </a:r>
            <a:r>
              <a:rPr lang="es-ES" sz="2800" dirty="0"/>
              <a:t> </a:t>
            </a:r>
            <a:r>
              <a:rPr lang="es-ES" sz="2800" dirty="0" err="1"/>
              <a:t>gambling</a:t>
            </a:r>
            <a:r>
              <a:rPr lang="es-ES" sz="2800" dirty="0"/>
              <a:t> </a:t>
            </a:r>
            <a:r>
              <a:rPr lang="es-ES" sz="2800" dirty="0" err="1"/>
              <a:t>tasks</a:t>
            </a:r>
            <a:r>
              <a:rPr lang="es-ES" sz="2800" dirty="0"/>
              <a:t> </a:t>
            </a:r>
            <a:r>
              <a:rPr lang="es-ES" sz="2800" dirty="0" err="1"/>
              <a:t>with</a:t>
            </a:r>
            <a:r>
              <a:rPr lang="es-ES" sz="2800" dirty="0"/>
              <a:t> </a:t>
            </a:r>
            <a:r>
              <a:rPr lang="es-ES" sz="2800" dirty="0" err="1"/>
              <a:t>implicit</a:t>
            </a:r>
            <a:r>
              <a:rPr lang="es-ES" sz="2800" dirty="0"/>
              <a:t> and </a:t>
            </a:r>
            <a:r>
              <a:rPr lang="es-ES" sz="2800" dirty="0" err="1"/>
              <a:t>explicit</a:t>
            </a:r>
            <a:r>
              <a:rPr lang="es-ES" sz="2800" dirty="0"/>
              <a:t> rules. </a:t>
            </a:r>
            <a:r>
              <a:rPr lang="es-ES" sz="2800" i="1" dirty="0" err="1"/>
              <a:t>Journal</a:t>
            </a:r>
            <a:r>
              <a:rPr lang="es-ES" sz="2800" i="1" dirty="0"/>
              <a:t> of </a:t>
            </a:r>
            <a:r>
              <a:rPr lang="es-ES" sz="2800" i="1" dirty="0" err="1"/>
              <a:t>Clinical</a:t>
            </a:r>
            <a:r>
              <a:rPr lang="es-ES" sz="2800" i="1" dirty="0"/>
              <a:t> and Experimental </a:t>
            </a:r>
            <a:r>
              <a:rPr lang="es-ES" sz="2800" i="1" dirty="0" err="1"/>
              <a:t>Neuropsychology</a:t>
            </a:r>
            <a:r>
              <a:rPr lang="es-ES" sz="2800" dirty="0"/>
              <a:t>, </a:t>
            </a:r>
            <a:r>
              <a:rPr lang="es-ES" sz="2800" i="1" dirty="0"/>
              <a:t>29</a:t>
            </a:r>
            <a:r>
              <a:rPr lang="es-ES" sz="2800" dirty="0"/>
              <a:t>(1), 86–99. </a:t>
            </a:r>
            <a:r>
              <a:rPr lang="es-ES" sz="2800" dirty="0" smtClean="0"/>
              <a:t>doi:10.1080/13803390500507196</a:t>
            </a:r>
            <a:endParaRPr lang="es-CO" sz="2800" dirty="0"/>
          </a:p>
          <a:p>
            <a:r>
              <a:rPr lang="en-US" sz="2800" dirty="0" err="1" smtClean="0"/>
              <a:t>Bechara</a:t>
            </a:r>
            <a:r>
              <a:rPr lang="en-US" sz="2800" dirty="0"/>
              <a:t>, a, H. </a:t>
            </a:r>
            <a:r>
              <a:rPr lang="en-US" sz="2800" dirty="0" err="1"/>
              <a:t>Damasio</a:t>
            </a:r>
            <a:r>
              <a:rPr lang="en-US" sz="2800" dirty="0"/>
              <a:t>, and a R. </a:t>
            </a:r>
            <a:r>
              <a:rPr lang="en-US" sz="2800" dirty="0" err="1"/>
              <a:t>Damasio</a:t>
            </a:r>
            <a:r>
              <a:rPr lang="en-US" sz="2800" dirty="0"/>
              <a:t>. 2000. “Emotion, Decision Making and the Orbitofrontal Cortex.” </a:t>
            </a:r>
            <a:r>
              <a:rPr lang="en-US" sz="2800" i="1" dirty="0"/>
              <a:t>Cerebral cortex (New York, N.Y. : 1991)</a:t>
            </a:r>
            <a:r>
              <a:rPr lang="en-US" sz="2800" dirty="0"/>
              <a:t> 10(3):295–307.</a:t>
            </a:r>
          </a:p>
          <a:p>
            <a:r>
              <a:rPr lang="es-ES" sz="2800" dirty="0" err="1"/>
              <a:t>Teicher</a:t>
            </a:r>
            <a:r>
              <a:rPr lang="es-ES" sz="2800" dirty="0"/>
              <a:t>, M. H., Andersen, S. L., </a:t>
            </a:r>
            <a:r>
              <a:rPr lang="es-ES" sz="2800" dirty="0" err="1"/>
              <a:t>Polcari</a:t>
            </a:r>
            <a:r>
              <a:rPr lang="es-ES" sz="2800" dirty="0"/>
              <a:t>, A., Anderson, C. M., &amp; </a:t>
            </a:r>
            <a:r>
              <a:rPr lang="es-ES" sz="2800" dirty="0" err="1"/>
              <a:t>Navalta</a:t>
            </a:r>
            <a:r>
              <a:rPr lang="es-ES" sz="2800" dirty="0"/>
              <a:t>, C. P. (2002). </a:t>
            </a:r>
            <a:r>
              <a:rPr lang="es-ES" sz="2800" dirty="0" err="1"/>
              <a:t>Developmental</a:t>
            </a:r>
            <a:r>
              <a:rPr lang="es-ES" sz="2800" dirty="0"/>
              <a:t> </a:t>
            </a:r>
            <a:r>
              <a:rPr lang="es-ES" sz="2800" dirty="0" err="1"/>
              <a:t>neurobiology</a:t>
            </a:r>
            <a:r>
              <a:rPr lang="es-ES" sz="2800" dirty="0"/>
              <a:t> of </a:t>
            </a:r>
            <a:r>
              <a:rPr lang="es-ES" sz="2800" dirty="0" err="1"/>
              <a:t>childhood</a:t>
            </a:r>
            <a:r>
              <a:rPr lang="es-ES" sz="2800" dirty="0"/>
              <a:t> stress and trauma. </a:t>
            </a:r>
            <a:r>
              <a:rPr lang="es-ES" sz="2800" i="1" dirty="0" err="1"/>
              <a:t>Psychiatric</a:t>
            </a:r>
            <a:r>
              <a:rPr lang="es-ES" sz="2800" i="1" dirty="0"/>
              <a:t> </a:t>
            </a:r>
            <a:r>
              <a:rPr lang="es-ES" sz="2800" i="1" dirty="0" err="1"/>
              <a:t>Clinics</a:t>
            </a:r>
            <a:r>
              <a:rPr lang="es-ES" sz="2800" i="1" dirty="0"/>
              <a:t> of North </a:t>
            </a:r>
            <a:r>
              <a:rPr lang="es-ES" sz="2800" i="1" dirty="0" err="1"/>
              <a:t>America</a:t>
            </a:r>
            <a:r>
              <a:rPr lang="es-ES" sz="2800" dirty="0"/>
              <a:t>, </a:t>
            </a:r>
            <a:r>
              <a:rPr lang="es-ES" sz="2800" i="1" dirty="0"/>
              <a:t>25</a:t>
            </a:r>
            <a:r>
              <a:rPr lang="es-ES" sz="2800" dirty="0"/>
              <a:t>(2), 397–426. doi:10.1016/S0193-953X(01)00003-X</a:t>
            </a:r>
            <a:endParaRPr lang="es-CO" sz="2800" dirty="0"/>
          </a:p>
          <a:p>
            <a:endParaRPr lang="es-CO" dirty="0"/>
          </a:p>
        </p:txBody>
      </p:sp>
    </p:spTree>
    <p:extLst>
      <p:ext uri="{BB962C8B-B14F-4D97-AF65-F5344CB8AC3E}">
        <p14:creationId xmlns:p14="http://schemas.microsoft.com/office/powerpoint/2010/main" val="1074044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40377" y="2859244"/>
            <a:ext cx="9298546" cy="2279948"/>
          </a:xfrm>
        </p:spPr>
        <p:txBody>
          <a:bodyPr>
            <a:normAutofit/>
          </a:bodyPr>
          <a:lstStyle/>
          <a:p>
            <a:pPr algn="ctr"/>
            <a:r>
              <a:rPr lang="es-CO" sz="3600" dirty="0" smtClean="0"/>
              <a:t>“El </a:t>
            </a:r>
            <a:r>
              <a:rPr lang="es-CO" sz="3600" dirty="0"/>
              <a:t>maltrato sufrido a una edad temprana puede tener efectos negativos duraderos en el desarrollo y las funciones del cerebro </a:t>
            </a:r>
            <a:r>
              <a:rPr lang="es-CO" sz="3600" dirty="0" smtClean="0"/>
              <a:t>infantil”</a:t>
            </a:r>
            <a:endParaRPr lang="es-CO" sz="3600" dirty="0"/>
          </a:p>
        </p:txBody>
      </p:sp>
      <p:sp>
        <p:nvSpPr>
          <p:cNvPr id="3" name="Marcador de texto 2"/>
          <p:cNvSpPr>
            <a:spLocks noGrp="1"/>
          </p:cNvSpPr>
          <p:nvPr>
            <p:ph type="body" idx="1"/>
          </p:nvPr>
        </p:nvSpPr>
        <p:spPr/>
        <p:txBody>
          <a:bodyPr/>
          <a:lstStyle/>
          <a:p>
            <a:pPr algn="ctr"/>
            <a:r>
              <a:rPr lang="es-CO" dirty="0"/>
              <a:t>Martin H. </a:t>
            </a:r>
            <a:r>
              <a:rPr lang="es-CO" dirty="0" err="1" smtClean="0"/>
              <a:t>Teicher</a:t>
            </a:r>
            <a:r>
              <a:rPr lang="es-CO" dirty="0" smtClean="0"/>
              <a:t> (2002)</a:t>
            </a:r>
            <a:endParaRPr lang="es-CO" dirty="0"/>
          </a:p>
        </p:txBody>
      </p:sp>
      <p:pic>
        <p:nvPicPr>
          <p:cNvPr id="4" name="Imagen 3"/>
          <p:cNvPicPr>
            <a:picLocks noChangeAspect="1"/>
          </p:cNvPicPr>
          <p:nvPr/>
        </p:nvPicPr>
        <p:blipFill>
          <a:blip r:embed="rId2"/>
          <a:stretch>
            <a:fillRect/>
          </a:stretch>
        </p:blipFill>
        <p:spPr>
          <a:xfrm>
            <a:off x="11243256" y="0"/>
            <a:ext cx="948743" cy="5718488"/>
          </a:xfrm>
          <a:prstGeom prst="rect">
            <a:avLst/>
          </a:prstGeom>
        </p:spPr>
      </p:pic>
      <p:pic>
        <p:nvPicPr>
          <p:cNvPr id="5" name="Imagen 4"/>
          <p:cNvPicPr>
            <a:picLocks noChangeAspect="1"/>
          </p:cNvPicPr>
          <p:nvPr/>
        </p:nvPicPr>
        <p:blipFill>
          <a:blip r:embed="rId3"/>
          <a:stretch>
            <a:fillRect/>
          </a:stretch>
        </p:blipFill>
        <p:spPr>
          <a:xfrm>
            <a:off x="1" y="0"/>
            <a:ext cx="940158" cy="5718488"/>
          </a:xfrm>
          <a:prstGeom prst="rect">
            <a:avLst/>
          </a:prstGeom>
        </p:spPr>
      </p:pic>
    </p:spTree>
    <p:extLst>
      <p:ext uri="{BB962C8B-B14F-4D97-AF65-F5344CB8AC3E}">
        <p14:creationId xmlns:p14="http://schemas.microsoft.com/office/powerpoint/2010/main" val="335059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0006" y="242910"/>
            <a:ext cx="10058400" cy="1097280"/>
          </a:xfrm>
        </p:spPr>
        <p:txBody>
          <a:bodyPr/>
          <a:lstStyle/>
          <a:p>
            <a:r>
              <a:rPr lang="es-CO" b="1" dirty="0"/>
              <a:t>Abuso Sexual Infantil (ASI</a:t>
            </a:r>
            <a:r>
              <a:rPr lang="es-CO" b="1" dirty="0" smtClean="0"/>
              <a:t>)</a:t>
            </a:r>
            <a:endParaRPr lang="es-CO" b="1" dirty="0"/>
          </a:p>
        </p:txBody>
      </p:sp>
      <p:sp>
        <p:nvSpPr>
          <p:cNvPr id="3" name="Marcador de contenido 2"/>
          <p:cNvSpPr>
            <a:spLocks noGrp="1"/>
          </p:cNvSpPr>
          <p:nvPr>
            <p:ph idx="1"/>
          </p:nvPr>
        </p:nvSpPr>
        <p:spPr>
          <a:xfrm>
            <a:off x="850006" y="2069474"/>
            <a:ext cx="6001557" cy="4337766"/>
          </a:xfrm>
        </p:spPr>
        <p:txBody>
          <a:bodyPr>
            <a:noAutofit/>
          </a:bodyPr>
          <a:lstStyle/>
          <a:p>
            <a:pPr marL="0" indent="0" algn="just">
              <a:buNone/>
            </a:pPr>
            <a:r>
              <a:rPr lang="es-ES" sz="2400" dirty="0"/>
              <a:t>C</a:t>
            </a:r>
            <a:r>
              <a:rPr lang="es-ES" sz="2400" dirty="0" smtClean="0"/>
              <a:t>ualquier </a:t>
            </a:r>
            <a:r>
              <a:rPr lang="es-ES" sz="2400" dirty="0"/>
              <a:t>acto sexual con un niño, que proporciona la satisfacción sexual a un padre, cuidador, u otra persona responsable del menor</a:t>
            </a:r>
            <a:r>
              <a:rPr lang="es-ES" sz="2400" dirty="0" smtClean="0"/>
              <a:t>. I</a:t>
            </a:r>
            <a:r>
              <a:rPr lang="es-ES" sz="2400" dirty="0" smtClean="0"/>
              <a:t>ncluye </a:t>
            </a:r>
            <a:r>
              <a:rPr lang="es-ES" sz="2400" dirty="0"/>
              <a:t>la penetración (vaginal, anal y oral), el voyerismo, el exhibicionismo, el toqueteo, la pornografía y/o la explotación </a:t>
            </a:r>
            <a:r>
              <a:rPr lang="es-ES" sz="2400" dirty="0" smtClean="0"/>
              <a:t>sexual</a:t>
            </a:r>
            <a:r>
              <a:rPr lang="es-ES" sz="2400" dirty="0"/>
              <a:t> </a:t>
            </a:r>
            <a:r>
              <a:rPr lang="es-ES" sz="2400" dirty="0" smtClean="0"/>
              <a:t>(APA,2013</a:t>
            </a:r>
            <a:r>
              <a:rPr lang="es-ES" sz="2400" dirty="0" smtClean="0"/>
              <a:t>).</a:t>
            </a:r>
            <a:endParaRPr lang="es-CO" sz="2400" dirty="0"/>
          </a:p>
        </p:txBody>
      </p:sp>
      <p:pic>
        <p:nvPicPr>
          <p:cNvPr id="4" name="Imagen 3"/>
          <p:cNvPicPr>
            <a:picLocks noChangeAspect="1"/>
          </p:cNvPicPr>
          <p:nvPr/>
        </p:nvPicPr>
        <p:blipFill>
          <a:blip r:embed="rId2"/>
          <a:stretch>
            <a:fillRect/>
          </a:stretch>
        </p:blipFill>
        <p:spPr>
          <a:xfrm>
            <a:off x="7377483" y="1828801"/>
            <a:ext cx="3554534" cy="4578439"/>
          </a:xfrm>
          <a:prstGeom prst="rect">
            <a:avLst/>
          </a:prstGeom>
        </p:spPr>
      </p:pic>
    </p:spTree>
    <p:extLst>
      <p:ext uri="{BB962C8B-B14F-4D97-AF65-F5344CB8AC3E}">
        <p14:creationId xmlns:p14="http://schemas.microsoft.com/office/powerpoint/2010/main" val="27679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8338" y="281546"/>
            <a:ext cx="10058400" cy="1032099"/>
          </a:xfrm>
        </p:spPr>
        <p:txBody>
          <a:bodyPr/>
          <a:lstStyle/>
          <a:p>
            <a:r>
              <a:rPr lang="es-ES" b="1" dirty="0" smtClean="0"/>
              <a:t>Prevalencia del ASI</a:t>
            </a:r>
            <a:r>
              <a:rPr lang="es-CO" dirty="0"/>
              <a:t/>
            </a:r>
            <a:br>
              <a:rPr lang="es-CO" dirty="0"/>
            </a:br>
            <a:r>
              <a:rPr lang="es-CO" dirty="0" smtClean="0"/>
              <a:t> </a:t>
            </a:r>
            <a:endParaRPr lang="es-CO" dirty="0"/>
          </a:p>
        </p:txBody>
      </p:sp>
      <p:sp>
        <p:nvSpPr>
          <p:cNvPr id="4" name="Marcador de contenido 3"/>
          <p:cNvSpPr>
            <a:spLocks noGrp="1"/>
          </p:cNvSpPr>
          <p:nvPr>
            <p:ph idx="1"/>
          </p:nvPr>
        </p:nvSpPr>
        <p:spPr>
          <a:xfrm>
            <a:off x="5087155" y="2611658"/>
            <a:ext cx="6244107" cy="2926257"/>
          </a:xfrm>
        </p:spPr>
        <p:txBody>
          <a:bodyPr>
            <a:normAutofit/>
          </a:bodyPr>
          <a:lstStyle/>
          <a:p>
            <a:r>
              <a:rPr lang="es-ES" sz="2600" dirty="0" smtClean="0"/>
              <a:t>1 </a:t>
            </a:r>
            <a:r>
              <a:rPr lang="es-ES" sz="2600" dirty="0"/>
              <a:t>de cada 5 mujeres ha sufrido abusos sexuales en la </a:t>
            </a:r>
            <a:r>
              <a:rPr lang="es-ES" sz="2600" dirty="0" smtClean="0"/>
              <a:t>infancia (OMS, 2014). </a:t>
            </a:r>
          </a:p>
          <a:p>
            <a:r>
              <a:rPr lang="es-ES" sz="2600" dirty="0"/>
              <a:t>E</a:t>
            </a:r>
            <a:r>
              <a:rPr lang="es-ES" sz="2600" dirty="0" smtClean="0"/>
              <a:t>l </a:t>
            </a:r>
            <a:r>
              <a:rPr lang="es-ES" sz="2600" dirty="0"/>
              <a:t>20% de las mujeres y el 5-10% de los hombres, declaran haber sido víctimas de violencia sexual en la </a:t>
            </a:r>
            <a:r>
              <a:rPr lang="es-ES" sz="2600" dirty="0" smtClean="0"/>
              <a:t>infancia (OMS, 2016). </a:t>
            </a:r>
          </a:p>
          <a:p>
            <a:pPr marL="0" indent="0">
              <a:buNone/>
            </a:pPr>
            <a:endParaRPr lang="es-CO" sz="2000" dirty="0"/>
          </a:p>
        </p:txBody>
      </p:sp>
      <p:pic>
        <p:nvPicPr>
          <p:cNvPr id="5" name="Imagen 4"/>
          <p:cNvPicPr>
            <a:picLocks noChangeAspect="1"/>
          </p:cNvPicPr>
          <p:nvPr/>
        </p:nvPicPr>
        <p:blipFill>
          <a:blip r:embed="rId2"/>
          <a:stretch>
            <a:fillRect/>
          </a:stretch>
        </p:blipFill>
        <p:spPr>
          <a:xfrm>
            <a:off x="708338" y="1813549"/>
            <a:ext cx="3863661" cy="4457700"/>
          </a:xfrm>
          <a:prstGeom prst="rect">
            <a:avLst/>
          </a:prstGeom>
        </p:spPr>
      </p:pic>
    </p:spTree>
    <p:extLst>
      <p:ext uri="{BB962C8B-B14F-4D97-AF65-F5344CB8AC3E}">
        <p14:creationId xmlns:p14="http://schemas.microsoft.com/office/powerpoint/2010/main" val="200075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Prevalencia del ASI</a:t>
            </a:r>
            <a:endParaRPr lang="es-CO" dirty="0"/>
          </a:p>
        </p:txBody>
      </p:sp>
      <p:sp>
        <p:nvSpPr>
          <p:cNvPr id="3" name="Marcador de contenido 2"/>
          <p:cNvSpPr>
            <a:spLocks noGrp="1"/>
          </p:cNvSpPr>
          <p:nvPr>
            <p:ph idx="1"/>
          </p:nvPr>
        </p:nvSpPr>
        <p:spPr>
          <a:xfrm>
            <a:off x="270456" y="1545465"/>
            <a:ext cx="11668259" cy="4185029"/>
          </a:xfrm>
        </p:spPr>
        <p:txBody>
          <a:bodyPr>
            <a:normAutofit fontScale="92500" lnSpcReduction="10000"/>
          </a:bodyPr>
          <a:lstStyle/>
          <a:p>
            <a:r>
              <a:rPr lang="es-ES" sz="2600" dirty="0"/>
              <a:t>En Colombia, durante los años 2009 a 2014, </a:t>
            </a:r>
            <a:r>
              <a:rPr lang="es-ES" sz="2600" dirty="0" smtClean="0"/>
              <a:t>se realizaron </a:t>
            </a:r>
            <a:r>
              <a:rPr lang="es-ES" sz="2600" dirty="0"/>
              <a:t>127.703 exámenes </a:t>
            </a:r>
            <a:r>
              <a:rPr lang="es-ES" sz="2600" dirty="0" smtClean="0"/>
              <a:t>médico </a:t>
            </a:r>
            <a:r>
              <a:rPr lang="es-ES" sz="2600" dirty="0"/>
              <a:t>legales por presunto delito sexual, siendo el 76% relacionados con el abuso sexual en niños y adolescentes, donde el presunto agresor, en su mayoría, ha sido una persona del núcleo familiar, generalmente un conocido, identificable con la figura de padrastro (28,4%), padre (21,6%) y tío (14%) (Moreno, 2014).</a:t>
            </a:r>
          </a:p>
          <a:p>
            <a:r>
              <a:rPr lang="es-ES" sz="2600" dirty="0"/>
              <a:t>En el departamento de Risaralda, durante los años 2009 al 2014, se realizaron 2.774 exámenes </a:t>
            </a:r>
            <a:r>
              <a:rPr lang="es-ES" sz="2600" dirty="0" smtClean="0"/>
              <a:t>médico </a:t>
            </a:r>
            <a:r>
              <a:rPr lang="es-ES" sz="2600" dirty="0"/>
              <a:t>legales en mujeres por presunto delito sexual, de los cuales 1.611 casos fueron reportados en la ciudad de Pereira (Moreno, 2014). </a:t>
            </a:r>
          </a:p>
          <a:p>
            <a:r>
              <a:rPr lang="es-ES" sz="2600" dirty="0"/>
              <a:t>En el municipio de Pereira, para el año 2014</a:t>
            </a:r>
            <a:r>
              <a:rPr lang="es-ES" sz="2600" dirty="0" smtClean="0"/>
              <a:t>, </a:t>
            </a:r>
            <a:r>
              <a:rPr lang="es-ES" sz="2600" dirty="0"/>
              <a:t>se encontraron un total de 304 casos de abuso sexual, de los cuales, 250 en mujeres y 54 en hombres (INMLCF, 2014). </a:t>
            </a:r>
          </a:p>
          <a:p>
            <a:endParaRPr lang="es-CO" dirty="0"/>
          </a:p>
        </p:txBody>
      </p:sp>
      <p:pic>
        <p:nvPicPr>
          <p:cNvPr id="5" name="Imagen 4"/>
          <p:cNvPicPr>
            <a:picLocks noChangeAspect="1"/>
          </p:cNvPicPr>
          <p:nvPr/>
        </p:nvPicPr>
        <p:blipFill>
          <a:blip r:embed="rId2"/>
          <a:stretch>
            <a:fillRect/>
          </a:stretch>
        </p:blipFill>
        <p:spPr>
          <a:xfrm>
            <a:off x="0" y="6051679"/>
            <a:ext cx="6067425" cy="839120"/>
          </a:xfrm>
          <a:prstGeom prst="rect">
            <a:avLst/>
          </a:prstGeom>
        </p:spPr>
      </p:pic>
      <p:pic>
        <p:nvPicPr>
          <p:cNvPr id="6" name="Imagen 5"/>
          <p:cNvPicPr>
            <a:picLocks noChangeAspect="1"/>
          </p:cNvPicPr>
          <p:nvPr/>
        </p:nvPicPr>
        <p:blipFill rotWithShape="1">
          <a:blip r:embed="rId3"/>
          <a:srcRect t="8859"/>
          <a:stretch/>
        </p:blipFill>
        <p:spPr>
          <a:xfrm>
            <a:off x="6067425" y="6051678"/>
            <a:ext cx="6124575" cy="806321"/>
          </a:xfrm>
          <a:prstGeom prst="rect">
            <a:avLst/>
          </a:prstGeom>
        </p:spPr>
      </p:pic>
    </p:spTree>
    <p:extLst>
      <p:ext uri="{BB962C8B-B14F-4D97-AF65-F5344CB8AC3E}">
        <p14:creationId xmlns:p14="http://schemas.microsoft.com/office/powerpoint/2010/main" val="419052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002406" y="1547074"/>
            <a:ext cx="10058400" cy="3514323"/>
          </a:xfrm>
        </p:spPr>
        <p:txBody>
          <a:bodyPr/>
          <a:lstStyle/>
          <a:p>
            <a:pPr marL="0" indent="0">
              <a:buNone/>
            </a:pPr>
            <a:r>
              <a:rPr lang="es-CO" dirty="0" smtClean="0"/>
              <a:t>De acuerdo con la prensa:</a:t>
            </a:r>
          </a:p>
          <a:p>
            <a:r>
              <a:rPr lang="es-CO" dirty="0" smtClean="0"/>
              <a:t>En Colombia, cada día 122 niños son victimas de abuso sexual (Fiscalía, 2015). </a:t>
            </a:r>
          </a:p>
          <a:p>
            <a:r>
              <a:rPr lang="es-CO" dirty="0"/>
              <a:t>Entre enero de 2014 y febrero de 2015,</a:t>
            </a:r>
            <a:r>
              <a:rPr lang="es-CO" b="1" dirty="0"/>
              <a:t> </a:t>
            </a:r>
            <a:r>
              <a:rPr lang="es-CO" dirty="0"/>
              <a:t>el Instituto Colombiano de Bienestar Familiar (ICBF) documentó 17.915 casos de menores de edad abusados sexualmente en el país, de los cuales en Risaralda se encontraron 358 casos de abuso sexual en niños, niñas y adolescentes  </a:t>
            </a:r>
            <a:r>
              <a:rPr lang="es-CO" dirty="0" smtClean="0"/>
              <a:t>(ICBF, 2015). </a:t>
            </a:r>
          </a:p>
        </p:txBody>
      </p:sp>
      <p:pic>
        <p:nvPicPr>
          <p:cNvPr id="6" name="Imagen 5"/>
          <p:cNvPicPr>
            <a:picLocks noChangeAspect="1"/>
          </p:cNvPicPr>
          <p:nvPr/>
        </p:nvPicPr>
        <p:blipFill>
          <a:blip r:embed="rId2"/>
          <a:stretch>
            <a:fillRect/>
          </a:stretch>
        </p:blipFill>
        <p:spPr>
          <a:xfrm>
            <a:off x="-1" y="4838699"/>
            <a:ext cx="6065950" cy="2019300"/>
          </a:xfrm>
          <a:prstGeom prst="rect">
            <a:avLst/>
          </a:prstGeom>
        </p:spPr>
      </p:pic>
      <p:pic>
        <p:nvPicPr>
          <p:cNvPr id="9" name="Imagen 8"/>
          <p:cNvPicPr>
            <a:picLocks noChangeAspect="1"/>
          </p:cNvPicPr>
          <p:nvPr/>
        </p:nvPicPr>
        <p:blipFill>
          <a:blip r:embed="rId3"/>
          <a:stretch>
            <a:fillRect/>
          </a:stretch>
        </p:blipFill>
        <p:spPr>
          <a:xfrm>
            <a:off x="6065949" y="4838699"/>
            <a:ext cx="6126051" cy="2019299"/>
          </a:xfrm>
          <a:prstGeom prst="rect">
            <a:avLst/>
          </a:prstGeom>
        </p:spPr>
      </p:pic>
    </p:spTree>
    <p:extLst>
      <p:ext uri="{BB962C8B-B14F-4D97-AF65-F5344CB8AC3E}">
        <p14:creationId xmlns:p14="http://schemas.microsoft.com/office/powerpoint/2010/main" val="4126508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CO" b="1" dirty="0" smtClean="0"/>
              <a:t>Consecuencias del ASI </a:t>
            </a:r>
            <a:endParaRPr lang="es-CO" b="1" dirty="0"/>
          </a:p>
        </p:txBody>
      </p:sp>
      <p:graphicFrame>
        <p:nvGraphicFramePr>
          <p:cNvPr id="9" name="Marcador de contenido 8"/>
          <p:cNvGraphicFramePr>
            <a:graphicFrameLocks noGrp="1"/>
          </p:cNvGraphicFramePr>
          <p:nvPr>
            <p:ph sz="half" idx="1"/>
            <p:extLst>
              <p:ext uri="{D42A27DB-BD31-4B8C-83A1-F6EECF244321}">
                <p14:modId xmlns:p14="http://schemas.microsoft.com/office/powerpoint/2010/main" val="3479995124"/>
              </p:ext>
            </p:extLst>
          </p:nvPr>
        </p:nvGraphicFramePr>
        <p:xfrm>
          <a:off x="357189" y="1700213"/>
          <a:ext cx="11258550"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2303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cademic Science 16x9">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ienceProject_16x9_TP102922646.potx" id="{51759793-40C1-42DE-9E22-426DECE40442}" vid="{C13A4E40-E29B-4D38-9BF8-FFC6BE69CB0C}"/>
    </a:ext>
  </a:extLst>
</a:theme>
</file>

<file path=ppt/theme/theme2.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AcademicScience">
      <a:dk1>
        <a:srgbClr val="000000"/>
      </a:dk1>
      <a:lt1>
        <a:sysClr val="window" lastClr="FFFFFF"/>
      </a:lt1>
      <a:dk2>
        <a:srgbClr val="1B1B1B"/>
      </a:dk2>
      <a:lt2>
        <a:srgbClr val="E5E8E8"/>
      </a:lt2>
      <a:accent1>
        <a:srgbClr val="00B0EA"/>
      </a:accent1>
      <a:accent2>
        <a:srgbClr val="45AE22"/>
      </a:accent2>
      <a:accent3>
        <a:srgbClr val="FFFF00"/>
      </a:accent3>
      <a:accent4>
        <a:srgbClr val="F2760D"/>
      </a:accent4>
      <a:accent5>
        <a:srgbClr val="BB2B35"/>
      </a:accent5>
      <a:accent6>
        <a:srgbClr val="6C3CA2"/>
      </a:accent6>
      <a:hlink>
        <a:srgbClr val="00B0EA"/>
      </a:hlink>
      <a:folHlink>
        <a:srgbClr val="969696"/>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2993B34-2A1E-4D69-B46F-FD7F62543E3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2482</Words>
  <Application>Microsoft Office PowerPoint</Application>
  <PresentationFormat>Panorámica</PresentationFormat>
  <Paragraphs>251</Paragraphs>
  <Slides>36</Slides>
  <Notes>5</Notes>
  <HiddenSlides>1</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36</vt:i4>
      </vt:variant>
    </vt:vector>
  </HeadingPairs>
  <TitlesOfParts>
    <vt:vector size="40" baseType="lpstr">
      <vt:lpstr>Arial</vt:lpstr>
      <vt:lpstr>Calibri</vt:lpstr>
      <vt:lpstr>Times New Roman</vt:lpstr>
      <vt:lpstr>Academic Science 16x9</vt:lpstr>
      <vt:lpstr>Presentación de PowerPoint</vt:lpstr>
      <vt:lpstr>Universidad Católica de Pereira </vt:lpstr>
      <vt:lpstr>Línea de Investigación Neurociencia y Conducta, Neuropsicología. </vt:lpstr>
      <vt:lpstr>“El maltrato sufrido a una edad temprana puede tener efectos negativos duraderos en el desarrollo y las funciones del cerebro infantil”</vt:lpstr>
      <vt:lpstr>Abuso Sexual Infantil (ASI)</vt:lpstr>
      <vt:lpstr>Prevalencia del ASI  </vt:lpstr>
      <vt:lpstr>Prevalencia del ASI</vt:lpstr>
      <vt:lpstr>Presentación de PowerPoint</vt:lpstr>
      <vt:lpstr>Consecuencias del ASI </vt:lpstr>
      <vt:lpstr>Presentación de PowerPoint</vt:lpstr>
      <vt:lpstr>Presentación de PowerPoint</vt:lpstr>
      <vt:lpstr>Alteraciones Neurofisiológicas</vt:lpstr>
      <vt:lpstr>Alteraciones Neuropsicológicas</vt:lpstr>
      <vt:lpstr>La Toma de Decisiones </vt:lpstr>
      <vt:lpstr>Alteración de la Toma de Decisiones </vt:lpstr>
      <vt:lpstr>Presentación de PowerPoint</vt:lpstr>
      <vt:lpstr> ¿Qué relación existe entre el ASI y el TEPT, en la toma de decisiones? </vt:lpstr>
      <vt:lpstr>General </vt:lpstr>
      <vt:lpstr>Tipo de Investigacion   </vt:lpstr>
      <vt:lpstr>Hipotesis </vt:lpstr>
      <vt:lpstr>Justificación </vt:lpstr>
      <vt:lpstr> Muestra </vt:lpstr>
      <vt:lpstr>Materiales y Métodos </vt:lpstr>
      <vt:lpstr>Procedimiento</vt:lpstr>
      <vt:lpstr>Resultados </vt:lpstr>
      <vt:lpstr>Presentación de PowerPoint</vt:lpstr>
      <vt:lpstr>Presentación de PowerPoint</vt:lpstr>
      <vt:lpstr>Presentación de PowerPoint</vt:lpstr>
      <vt:lpstr>Presentación de PowerPoint</vt:lpstr>
      <vt:lpstr>Conclusiones</vt:lpstr>
      <vt:lpstr>Limitaciones</vt:lpstr>
      <vt:lpstr>Agradecimiento </vt:lpstr>
      <vt:lpstr>Semillero de Investigación Diagnóstico y Rehabilitación Neuropsicológica del Deterioro Cognitivo</vt:lpstr>
      <vt:lpstr>Semillero de Investigación Diagnóstico y Rehabilitación Neuropsicológica del Deterioro Cognitivo</vt:lpstr>
      <vt:lpstr>Miembros</vt:lpstr>
      <vt:lpstr>Referencias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2016-05-31T19:16:32Z</dcterms:created>
  <dcterms:modified xsi:type="dcterms:W3CDTF">2016-10-26T02:32:14Z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TC029226479991</vt:lpwstr>
  </property>
</Properties>
</file>